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58" r:id="rId4"/>
    <p:sldId id="272" r:id="rId5"/>
    <p:sldId id="267" r:id="rId6"/>
    <p:sldId id="273" r:id="rId7"/>
    <p:sldId id="268" r:id="rId8"/>
    <p:sldId id="274" r:id="rId9"/>
    <p:sldId id="269" r:id="rId10"/>
    <p:sldId id="275" r:id="rId11"/>
    <p:sldId id="263" r:id="rId12"/>
    <p:sldId id="264" r:id="rId13"/>
    <p:sldId id="265" r:id="rId14"/>
    <p:sldId id="259" r:id="rId15"/>
    <p:sldId id="260" r:id="rId16"/>
    <p:sldId id="261" r:id="rId17"/>
    <p:sldId id="262" r:id="rId18"/>
    <p:sldId id="276" r:id="rId19"/>
    <p:sldId id="277" r:id="rId20"/>
    <p:sldId id="278" r:id="rId21"/>
    <p:sldId id="279" r:id="rId22"/>
    <p:sldId id="280" r:id="rId23"/>
    <p:sldId id="281" r:id="rId24"/>
    <p:sldId id="282" r:id="rId25"/>
    <p:sldId id="283" r:id="rId26"/>
    <p:sldId id="284" r:id="rId27"/>
    <p:sldId id="296" r:id="rId28"/>
    <p:sldId id="285" r:id="rId29"/>
    <p:sldId id="286" r:id="rId30"/>
    <p:sldId id="287" r:id="rId31"/>
    <p:sldId id="288" r:id="rId32"/>
    <p:sldId id="289" r:id="rId33"/>
    <p:sldId id="290" r:id="rId34"/>
    <p:sldId id="291" r:id="rId35"/>
    <p:sldId id="292" r:id="rId36"/>
    <p:sldId id="293" r:id="rId37"/>
    <p:sldId id="294" r:id="rId38"/>
    <p:sldId id="295" r:id="rId39"/>
    <p:sldId id="399" r:id="rId40"/>
    <p:sldId id="400" r:id="rId41"/>
    <p:sldId id="401" r:id="rId42"/>
    <p:sldId id="402" r:id="rId43"/>
    <p:sldId id="403" r:id="rId44"/>
    <p:sldId id="404" r:id="rId45"/>
    <p:sldId id="406" r:id="rId46"/>
    <p:sldId id="405" r:id="rId47"/>
    <p:sldId id="435" r:id="rId48"/>
    <p:sldId id="436" r:id="rId49"/>
    <p:sldId id="437" r:id="rId50"/>
    <p:sldId id="300" r:id="rId51"/>
    <p:sldId id="305" r:id="rId52"/>
    <p:sldId id="304" r:id="rId53"/>
    <p:sldId id="301" r:id="rId54"/>
    <p:sldId id="302" r:id="rId55"/>
    <p:sldId id="298" r:id="rId56"/>
    <p:sldId id="303"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33" r:id="rId74"/>
    <p:sldId id="334" r:id="rId75"/>
    <p:sldId id="335" r:id="rId76"/>
    <p:sldId id="336" r:id="rId77"/>
    <p:sldId id="322" r:id="rId78"/>
    <p:sldId id="323" r:id="rId79"/>
    <p:sldId id="324" r:id="rId80"/>
    <p:sldId id="325" r:id="rId81"/>
    <p:sldId id="326" r:id="rId82"/>
    <p:sldId id="327" r:id="rId83"/>
    <p:sldId id="328" r:id="rId84"/>
    <p:sldId id="329" r:id="rId85"/>
    <p:sldId id="330" r:id="rId86"/>
    <p:sldId id="331" r:id="rId87"/>
    <p:sldId id="332" r:id="rId88"/>
    <p:sldId id="337" r:id="rId89"/>
    <p:sldId id="340" r:id="rId90"/>
    <p:sldId id="341" r:id="rId91"/>
    <p:sldId id="338" r:id="rId92"/>
    <p:sldId id="434" r:id="rId93"/>
    <p:sldId id="346" r:id="rId94"/>
    <p:sldId id="347" r:id="rId95"/>
    <p:sldId id="348" r:id="rId96"/>
    <p:sldId id="349" r:id="rId97"/>
    <p:sldId id="350" r:id="rId98"/>
    <p:sldId id="351" r:id="rId99"/>
    <p:sldId id="352" r:id="rId100"/>
    <p:sldId id="353" r:id="rId101"/>
    <p:sldId id="354" r:id="rId102"/>
    <p:sldId id="355" r:id="rId103"/>
    <p:sldId id="343" r:id="rId104"/>
    <p:sldId id="344" r:id="rId105"/>
    <p:sldId id="34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90" r:id="rId134"/>
    <p:sldId id="383" r:id="rId135"/>
    <p:sldId id="391" r:id="rId136"/>
    <p:sldId id="384" r:id="rId137"/>
    <p:sldId id="392" r:id="rId138"/>
    <p:sldId id="385" r:id="rId139"/>
    <p:sldId id="393" r:id="rId140"/>
    <p:sldId id="386" r:id="rId141"/>
    <p:sldId id="387" r:id="rId142"/>
    <p:sldId id="394" r:id="rId143"/>
    <p:sldId id="388" r:id="rId144"/>
    <p:sldId id="389" r:id="rId145"/>
    <p:sldId id="395" r:id="rId146"/>
    <p:sldId id="396" r:id="rId147"/>
    <p:sldId id="397" r:id="rId148"/>
    <p:sldId id="398"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38" r:id="rId167"/>
    <p:sldId id="439" r:id="rId168"/>
    <p:sldId id="424" r:id="rId169"/>
    <p:sldId id="425" r:id="rId170"/>
    <p:sldId id="426" r:id="rId171"/>
    <p:sldId id="440" r:id="rId172"/>
    <p:sldId id="445" r:id="rId173"/>
    <p:sldId id="441" r:id="rId174"/>
    <p:sldId id="442" r:id="rId175"/>
    <p:sldId id="443" r:id="rId176"/>
    <p:sldId id="444" r:id="rId177"/>
    <p:sldId id="427" r:id="rId178"/>
    <p:sldId id="428" r:id="rId179"/>
    <p:sldId id="429" r:id="rId180"/>
    <p:sldId id="430" r:id="rId181"/>
    <p:sldId id="431" r:id="rId182"/>
    <p:sldId id="432" r:id="rId183"/>
    <p:sldId id="433" r:id="rId1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18010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288789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38735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964249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6228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924218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76037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5946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60596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6206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0D92BC-42A9-434B-8530-ADBF4485E407}"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6663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0D92BC-42A9-434B-8530-ADBF4485E407}"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730484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0D92BC-42A9-434B-8530-ADBF4485E407}"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63515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D92BC-42A9-434B-8530-ADBF4485E407}"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99985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64906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809157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0D92BC-42A9-434B-8530-ADBF4485E407}" type="datetimeFigureOut">
              <a:rPr lang="en-US" smtClean="0"/>
              <a:pPr/>
              <a:t>10/17/2023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67429939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olf ball near cup on putting green outdoors">
            <a:extLst>
              <a:ext uri="{FF2B5EF4-FFF2-40B4-BE49-F238E27FC236}">
                <a16:creationId xmlns:a16="http://schemas.microsoft.com/office/drawing/2014/main" id="{E45A934F-597B-F50D-41D3-4E71370813A4}"/>
              </a:ext>
            </a:extLst>
          </p:cNvPr>
          <p:cNvPicPr>
            <a:picLocks noChangeAspect="1"/>
          </p:cNvPicPr>
          <p:nvPr/>
        </p:nvPicPr>
        <p:blipFill rotWithShape="1">
          <a:blip r:embed="rId2">
            <a:duotone>
              <a:schemeClr val="accent1">
                <a:shade val="45000"/>
                <a:satMod val="135000"/>
              </a:schemeClr>
              <a:prstClr val="white"/>
            </a:duotone>
          </a:blip>
          <a:srcRect l="9091" t="17589" b="5802"/>
          <a:stretch/>
        </p:blipFill>
        <p:spPr>
          <a:xfrm>
            <a:off x="1" y="10"/>
            <a:ext cx="12191999" cy="6857990"/>
          </a:xfrm>
          <a:prstGeom prst="rect">
            <a:avLst/>
          </a:prstGeom>
        </p:spPr>
      </p:pic>
      <p:sp>
        <p:nvSpPr>
          <p:cNvPr id="9" name="Isosceles Triangle 8">
            <a:extLst>
              <a:ext uri="{FF2B5EF4-FFF2-40B4-BE49-F238E27FC236}">
                <a16:creationId xmlns:a16="http://schemas.microsoft.com/office/drawing/2014/main" id="{F5F0CD5C-72F3-4090-8A69-8E15CB432A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Parallelogram 10">
            <a:extLst>
              <a:ext uri="{FF2B5EF4-FFF2-40B4-BE49-F238E27FC236}">
                <a16:creationId xmlns:a16="http://schemas.microsoft.com/office/drawing/2014/main" id="{217496A2-9394-4FB7-BA0E-717D2D2E7A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02CF681-4765-4E88-802F-B2474DCD516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D57B2BA-243C-45C7-A5D8-46CA719437F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67374FB5-CBB7-46FF-95B5-2251BC6856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34BCEAB7-D9E0-40A4-9254-8593BD346E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567A354-BB63-405C-8E5F-2F510E670F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283B19-99A2-972A-F134-BA13F8BCDB68}"/>
              </a:ext>
            </a:extLst>
          </p:cNvPr>
          <p:cNvSpPr>
            <a:spLocks noGrp="1"/>
          </p:cNvSpPr>
          <p:nvPr>
            <p:ph type="ctrTitle"/>
          </p:nvPr>
        </p:nvSpPr>
        <p:spPr>
          <a:xfrm>
            <a:off x="4791450" y="1678665"/>
            <a:ext cx="4482553" cy="2369131"/>
          </a:xfrm>
        </p:spPr>
        <p:txBody>
          <a:bodyPr>
            <a:normAutofit/>
          </a:bodyPr>
          <a:lstStyle/>
          <a:p>
            <a:r>
              <a:rPr lang="en-US" dirty="0"/>
              <a:t>Course Details</a:t>
            </a:r>
            <a:endParaRPr lang="en-US"/>
          </a:p>
        </p:txBody>
      </p:sp>
      <p:sp>
        <p:nvSpPr>
          <p:cNvPr id="3" name="Subtitle 2">
            <a:extLst>
              <a:ext uri="{FF2B5EF4-FFF2-40B4-BE49-F238E27FC236}">
                <a16:creationId xmlns:a16="http://schemas.microsoft.com/office/drawing/2014/main" id="{CB2A86BF-599D-DB03-5A44-BD12FDC85B41}"/>
              </a:ext>
            </a:extLst>
          </p:cNvPr>
          <p:cNvSpPr>
            <a:spLocks noGrp="1"/>
          </p:cNvSpPr>
          <p:nvPr>
            <p:ph type="subTitle" idx="1"/>
          </p:nvPr>
        </p:nvSpPr>
        <p:spPr>
          <a:xfrm>
            <a:off x="4788276" y="4050832"/>
            <a:ext cx="4485725" cy="1096899"/>
          </a:xfrm>
        </p:spPr>
        <p:txBody>
          <a:bodyPr>
            <a:normAutofit/>
          </a:bodyPr>
          <a:lstStyle/>
          <a:p>
            <a:r>
              <a:rPr lang="en-US" dirty="0"/>
              <a:t>DevOps with AWS</a:t>
            </a:r>
            <a:endParaRPr lang="en-US"/>
          </a:p>
        </p:txBody>
      </p:sp>
      <p:sp>
        <p:nvSpPr>
          <p:cNvPr id="23" name="Rectangle 27">
            <a:extLst>
              <a:ext uri="{FF2B5EF4-FFF2-40B4-BE49-F238E27FC236}">
                <a16:creationId xmlns:a16="http://schemas.microsoft.com/office/drawing/2014/main" id="{9185A8D7-2F20-4F7A-97BE-21DB1654C7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CB65BD56-22B3-4E13-BFCA-B8E8BEB92D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6790ED68-BCA0-4247-A72F-1CB85DF068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DD0F2B3F-DC55-4FA7-B667-1ACD079209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117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D93C-64B9-2CA8-B850-6A81991F85B3}"/>
              </a:ext>
            </a:extLst>
          </p:cNvPr>
          <p:cNvSpPr>
            <a:spLocks noGrp="1"/>
          </p:cNvSpPr>
          <p:nvPr>
            <p:ph type="title"/>
          </p:nvPr>
        </p:nvSpPr>
        <p:spPr/>
        <p:txBody>
          <a:bodyPr/>
          <a:lstStyle/>
          <a:p>
            <a:r>
              <a:rPr lang="en-US" dirty="0"/>
              <a:t>Kanban model</a:t>
            </a:r>
          </a:p>
        </p:txBody>
      </p:sp>
      <p:sp>
        <p:nvSpPr>
          <p:cNvPr id="3" name="Content Placeholder 2">
            <a:extLst>
              <a:ext uri="{FF2B5EF4-FFF2-40B4-BE49-F238E27FC236}">
                <a16:creationId xmlns:a16="http://schemas.microsoft.com/office/drawing/2014/main" id="{9980625C-1E8F-EF6D-E43A-B03D782A9E4D}"/>
              </a:ext>
            </a:extLst>
          </p:cNvPr>
          <p:cNvSpPr>
            <a:spLocks noGrp="1"/>
          </p:cNvSpPr>
          <p:nvPr>
            <p:ph idx="1"/>
          </p:nvPr>
        </p:nvSpPr>
        <p:spPr/>
        <p:txBody>
          <a:bodyPr/>
          <a:lstStyle/>
          <a:p>
            <a:r>
              <a:rPr lang="en-US" b="0" i="0" dirty="0">
                <a:solidFill>
                  <a:srgbClr val="374151"/>
                </a:solidFill>
                <a:effectLst/>
                <a:latin typeface="Söhne"/>
              </a:rPr>
              <a:t>Kanban is a project management method that originated in the manufacturing industry but has been widely adopted in software development and other knowledge work domains.</a:t>
            </a:r>
          </a:p>
          <a:p>
            <a:r>
              <a:rPr lang="en-US" b="0" i="0" dirty="0">
                <a:solidFill>
                  <a:srgbClr val="374151"/>
                </a:solidFill>
                <a:effectLst/>
                <a:latin typeface="Söhne"/>
              </a:rPr>
              <a:t> It provides a visual framework for managing tasks and workflows, promoting efficiency, transparency, and continuous </a:t>
            </a:r>
            <a:r>
              <a:rPr lang="en-US" b="0" i="0" dirty="0" err="1">
                <a:solidFill>
                  <a:srgbClr val="374151"/>
                </a:solidFill>
                <a:effectLst/>
                <a:latin typeface="Söhne"/>
              </a:rPr>
              <a:t>improvemen</a:t>
            </a:r>
            <a:endParaRPr lang="en-US" dirty="0"/>
          </a:p>
        </p:txBody>
      </p:sp>
    </p:spTree>
    <p:extLst>
      <p:ext uri="{BB962C8B-B14F-4D97-AF65-F5344CB8AC3E}">
        <p14:creationId xmlns:p14="http://schemas.microsoft.com/office/powerpoint/2010/main" val="7300296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73517AD-58E8-2529-9D36-08AFCC2FB2B4}"/>
              </a:ext>
            </a:extLst>
          </p:cNvPr>
          <p:cNvPicPr>
            <a:picLocks noChangeAspect="1"/>
          </p:cNvPicPr>
          <p:nvPr/>
        </p:nvPicPr>
        <p:blipFill>
          <a:blip r:embed="rId2"/>
          <a:stretch>
            <a:fillRect/>
          </a:stretch>
        </p:blipFill>
        <p:spPr>
          <a:xfrm>
            <a:off x="1126309" y="1584960"/>
            <a:ext cx="9941259" cy="2562968"/>
          </a:xfrm>
          <a:prstGeom prst="rect">
            <a:avLst/>
          </a:prstGeom>
        </p:spPr>
      </p:pic>
    </p:spTree>
    <p:extLst>
      <p:ext uri="{BB962C8B-B14F-4D97-AF65-F5344CB8AC3E}">
        <p14:creationId xmlns:p14="http://schemas.microsoft.com/office/powerpoint/2010/main" val="36431058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A370FEB-CA1C-846A-E88F-35D3DB7303E9}"/>
              </a:ext>
            </a:extLst>
          </p:cNvPr>
          <p:cNvPicPr>
            <a:picLocks noChangeAspect="1"/>
          </p:cNvPicPr>
          <p:nvPr/>
        </p:nvPicPr>
        <p:blipFill>
          <a:blip r:embed="rId2"/>
          <a:stretch>
            <a:fillRect/>
          </a:stretch>
        </p:blipFill>
        <p:spPr>
          <a:xfrm>
            <a:off x="1056640" y="599440"/>
            <a:ext cx="9838916" cy="5122940"/>
          </a:xfrm>
          <a:prstGeom prst="rect">
            <a:avLst/>
          </a:prstGeom>
        </p:spPr>
      </p:pic>
    </p:spTree>
    <p:extLst>
      <p:ext uri="{BB962C8B-B14F-4D97-AF65-F5344CB8AC3E}">
        <p14:creationId xmlns:p14="http://schemas.microsoft.com/office/powerpoint/2010/main" val="23809658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7A3B34-1902-AF61-A4F3-A29AF41908B0}"/>
              </a:ext>
            </a:extLst>
          </p:cNvPr>
          <p:cNvPicPr>
            <a:picLocks noChangeAspect="1"/>
          </p:cNvPicPr>
          <p:nvPr/>
        </p:nvPicPr>
        <p:blipFill>
          <a:blip r:embed="rId2"/>
          <a:stretch>
            <a:fillRect/>
          </a:stretch>
        </p:blipFill>
        <p:spPr>
          <a:xfrm>
            <a:off x="1126309" y="1330960"/>
            <a:ext cx="9941259" cy="3239471"/>
          </a:xfrm>
          <a:prstGeom prst="rect">
            <a:avLst/>
          </a:prstGeom>
        </p:spPr>
      </p:pic>
    </p:spTree>
    <p:extLst>
      <p:ext uri="{BB962C8B-B14F-4D97-AF65-F5344CB8AC3E}">
        <p14:creationId xmlns:p14="http://schemas.microsoft.com/office/powerpoint/2010/main" val="40099452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D904B-6B1B-F4A9-99E0-62663BAEC82D}"/>
              </a:ext>
            </a:extLst>
          </p:cNvPr>
          <p:cNvSpPr>
            <a:spLocks noGrp="1"/>
          </p:cNvSpPr>
          <p:nvPr>
            <p:ph type="title"/>
          </p:nvPr>
        </p:nvSpPr>
        <p:spPr/>
        <p:txBody>
          <a:bodyPr/>
          <a:lstStyle/>
          <a:p>
            <a:r>
              <a:rPr lang="en-US" dirty="0"/>
              <a:t>Git and GitHub commands</a:t>
            </a:r>
          </a:p>
        </p:txBody>
      </p:sp>
      <p:sp>
        <p:nvSpPr>
          <p:cNvPr id="3" name="Content Placeholder 2">
            <a:extLst>
              <a:ext uri="{FF2B5EF4-FFF2-40B4-BE49-F238E27FC236}">
                <a16:creationId xmlns:a16="http://schemas.microsoft.com/office/drawing/2014/main" id="{58F435F6-D75F-8DBB-3351-42226794E12E}"/>
              </a:ext>
            </a:extLst>
          </p:cNvPr>
          <p:cNvSpPr>
            <a:spLocks noGrp="1"/>
          </p:cNvSpPr>
          <p:nvPr>
            <p:ph idx="1"/>
          </p:nvPr>
        </p:nvSpPr>
        <p:spPr>
          <a:xfrm>
            <a:off x="677334" y="1409700"/>
            <a:ext cx="8596668" cy="5448299"/>
          </a:xfrm>
        </p:spPr>
        <p:txBody>
          <a:bodyPr>
            <a:noAutofit/>
          </a:bodyPr>
          <a:lstStyle/>
          <a:p>
            <a:r>
              <a:rPr lang="en-US" sz="1400" dirty="0"/>
              <a:t>What is Git and what are its benefits?</a:t>
            </a:r>
          </a:p>
          <a:p>
            <a:r>
              <a:rPr lang="en-US" sz="1400" dirty="0"/>
              <a:t>Git is a distributed version control system that allows developers to keep track of changes to code and collaborate with others on software development projects. Its benefits include allowing developers to work on code simultaneously without interfering with each other's work, providing a history of changes to the code, and enabling developers to easily revert to previous versions of the code if needed.</a:t>
            </a:r>
          </a:p>
          <a:p>
            <a:r>
              <a:rPr lang="en-US" sz="1400" dirty="0"/>
              <a:t>What is GitHub?</a:t>
            </a:r>
          </a:p>
          <a:p>
            <a:r>
              <a:rPr lang="en-US" sz="1400" dirty="0"/>
              <a:t>GitHub is a web-based hosting service for Git repositories. It provides a user-friendly interface for developers to manage their Git repositories, collaborate with other developers, and contribute to open-source projects.</a:t>
            </a:r>
          </a:p>
          <a:p>
            <a:r>
              <a:rPr lang="en-US" sz="1400" dirty="0"/>
              <a:t>What is a repository?</a:t>
            </a:r>
          </a:p>
          <a:p>
            <a:r>
              <a:rPr lang="en-US" sz="1400" dirty="0"/>
              <a:t>A repository, also known as a repo, is a collection of files and directories that make up a project, along with the version history of those files.</a:t>
            </a:r>
          </a:p>
          <a:p>
            <a:r>
              <a:rPr lang="en-US" sz="1400" dirty="0"/>
              <a:t>What is a commit in </a:t>
            </a:r>
            <a:r>
              <a:rPr lang="en-US" sz="1400" dirty="0" err="1"/>
              <a:t>Git?A</a:t>
            </a:r>
            <a:r>
              <a:rPr lang="en-US" sz="1400" dirty="0"/>
              <a:t> commit is a snapshot of the changes made to the code in a repository at a particular point in time. Each commit has a unique identifier and a message describing the changes made.</a:t>
            </a:r>
          </a:p>
        </p:txBody>
      </p:sp>
    </p:spTree>
    <p:extLst>
      <p:ext uri="{BB962C8B-B14F-4D97-AF65-F5344CB8AC3E}">
        <p14:creationId xmlns:p14="http://schemas.microsoft.com/office/powerpoint/2010/main" val="11039316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CC348-7C81-47C4-D421-9BFE16607B75}"/>
              </a:ext>
            </a:extLst>
          </p:cNvPr>
          <p:cNvSpPr>
            <a:spLocks noGrp="1"/>
          </p:cNvSpPr>
          <p:nvPr>
            <p:ph type="title"/>
          </p:nvPr>
        </p:nvSpPr>
        <p:spPr>
          <a:xfrm>
            <a:off x="677334" y="609600"/>
            <a:ext cx="8596668" cy="952500"/>
          </a:xfrm>
        </p:spPr>
        <p:txBody>
          <a:bodyPr/>
          <a:lstStyle/>
          <a:p>
            <a:r>
              <a:rPr lang="en-US" dirty="0"/>
              <a:t>Git and GitHub commands</a:t>
            </a:r>
          </a:p>
        </p:txBody>
      </p:sp>
      <p:sp>
        <p:nvSpPr>
          <p:cNvPr id="3" name="Content Placeholder 2">
            <a:extLst>
              <a:ext uri="{FF2B5EF4-FFF2-40B4-BE49-F238E27FC236}">
                <a16:creationId xmlns:a16="http://schemas.microsoft.com/office/drawing/2014/main" id="{6D92CBD3-E5DD-EFAA-C47B-450E39DFD67C}"/>
              </a:ext>
            </a:extLst>
          </p:cNvPr>
          <p:cNvSpPr>
            <a:spLocks noGrp="1"/>
          </p:cNvSpPr>
          <p:nvPr>
            <p:ph idx="1"/>
          </p:nvPr>
        </p:nvSpPr>
        <p:spPr>
          <a:xfrm>
            <a:off x="677334" y="2160589"/>
            <a:ext cx="8596668" cy="4335461"/>
          </a:xfrm>
        </p:spPr>
        <p:txBody>
          <a:bodyPr>
            <a:normAutofit/>
          </a:bodyPr>
          <a:lstStyle/>
          <a:p>
            <a:r>
              <a:rPr lang="en-US" sz="1800" dirty="0"/>
              <a:t>What is branching in Git?</a:t>
            </a:r>
          </a:p>
          <a:p>
            <a:r>
              <a:rPr lang="en-US" sz="1800" dirty="0"/>
              <a:t>Branching is the process of creating a new line of development from an existing branch. It allows developers to work on multiple versions of the same codebase simultaneously, and to experiment with new features without affecting the main branch.</a:t>
            </a:r>
            <a:endParaRPr lang="en-US" dirty="0"/>
          </a:p>
          <a:p>
            <a:r>
              <a:rPr lang="en-US" dirty="0"/>
              <a:t>What is a pull request?</a:t>
            </a:r>
          </a:p>
          <a:p>
            <a:r>
              <a:rPr lang="en-US" dirty="0"/>
              <a:t>A pull request is a mechanism for developers to submit changes to a project hosted on GitHub. It allows other developers to review the changes and suggest improvements before they are merged into the main branch.</a:t>
            </a:r>
          </a:p>
          <a:p>
            <a:r>
              <a:rPr lang="en-US" dirty="0"/>
              <a:t>How do you resolve merge conflicts in Git?</a:t>
            </a:r>
          </a:p>
          <a:p>
            <a:r>
              <a:rPr lang="en-US" dirty="0"/>
              <a:t>Merge conflicts occur when two or more developers make changes to the same file or lines of code. To resolve conflicts, developers must manually edit the affected files and choose which changes to keep and which to discard.</a:t>
            </a:r>
          </a:p>
          <a:p>
            <a:endParaRPr lang="en-US" dirty="0"/>
          </a:p>
        </p:txBody>
      </p:sp>
    </p:spTree>
    <p:extLst>
      <p:ext uri="{BB962C8B-B14F-4D97-AF65-F5344CB8AC3E}">
        <p14:creationId xmlns:p14="http://schemas.microsoft.com/office/powerpoint/2010/main" val="17616612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3F92-F826-AE4C-C83E-4004B40A67F9}"/>
              </a:ext>
            </a:extLst>
          </p:cNvPr>
          <p:cNvSpPr>
            <a:spLocks noGrp="1"/>
          </p:cNvSpPr>
          <p:nvPr>
            <p:ph type="title"/>
          </p:nvPr>
        </p:nvSpPr>
        <p:spPr/>
        <p:txBody>
          <a:bodyPr/>
          <a:lstStyle/>
          <a:p>
            <a:r>
              <a:rPr lang="en-US" dirty="0"/>
              <a:t>Git and GitHub Commands</a:t>
            </a:r>
          </a:p>
        </p:txBody>
      </p:sp>
      <p:sp>
        <p:nvSpPr>
          <p:cNvPr id="3" name="Content Placeholder 2">
            <a:extLst>
              <a:ext uri="{FF2B5EF4-FFF2-40B4-BE49-F238E27FC236}">
                <a16:creationId xmlns:a16="http://schemas.microsoft.com/office/drawing/2014/main" id="{377545A3-F231-8398-0D58-E6CFC7311A90}"/>
              </a:ext>
            </a:extLst>
          </p:cNvPr>
          <p:cNvSpPr>
            <a:spLocks noGrp="1"/>
          </p:cNvSpPr>
          <p:nvPr>
            <p:ph idx="1"/>
          </p:nvPr>
        </p:nvSpPr>
        <p:spPr>
          <a:xfrm>
            <a:off x="677334" y="1724025"/>
            <a:ext cx="8596668" cy="4943475"/>
          </a:xfrm>
        </p:spPr>
        <p:txBody>
          <a:bodyPr>
            <a:normAutofit lnSpcReduction="10000"/>
          </a:bodyPr>
          <a:lstStyle/>
          <a:p>
            <a:endParaRPr lang="en-US" dirty="0"/>
          </a:p>
          <a:p>
            <a:r>
              <a:rPr lang="en-US" dirty="0"/>
              <a:t>What is a Git stash?</a:t>
            </a:r>
          </a:p>
          <a:p>
            <a:r>
              <a:rPr lang="en-US" dirty="0"/>
              <a:t>A Git stash is a mechanism for temporarily saving changes to a repository without committing them. It allows developers to switch to a different branch or work on a different feature without losing their current work.</a:t>
            </a:r>
          </a:p>
          <a:p>
            <a:r>
              <a:rPr lang="en-US" dirty="0"/>
              <a:t>What is a Git tag?</a:t>
            </a:r>
          </a:p>
          <a:p>
            <a:r>
              <a:rPr lang="en-US" dirty="0"/>
              <a:t>A Git tag is a label applied to a specific commit in a repository. It is used to mark important points in a project's history, such as release versions or milestones.</a:t>
            </a:r>
          </a:p>
          <a:p>
            <a:r>
              <a:rPr lang="en-US" dirty="0"/>
              <a:t>What is the difference between Git and SVN?</a:t>
            </a:r>
          </a:p>
          <a:p>
            <a:r>
              <a:rPr lang="en-US" dirty="0"/>
              <a:t>Git is a distributed version control system, while SVN (or Subversion) is a centralized version control system. Git allows developers to work on code simultaneously and keep track of changes locally, while SVN requires a centralized server to store and manage code changes. Additionally, Git is generally considered to be faster and more flexible than SVN.</a:t>
            </a:r>
          </a:p>
          <a:p>
            <a:endParaRPr lang="en-US" dirty="0"/>
          </a:p>
        </p:txBody>
      </p:sp>
    </p:spTree>
    <p:extLst>
      <p:ext uri="{BB962C8B-B14F-4D97-AF65-F5344CB8AC3E}">
        <p14:creationId xmlns:p14="http://schemas.microsoft.com/office/powerpoint/2010/main" val="1997460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7610-E900-E614-09B8-E23A33B50EDB}"/>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D4E8B6DB-479B-0EF9-8087-6741BCCEE7A0}"/>
              </a:ext>
            </a:extLst>
          </p:cNvPr>
          <p:cNvPicPr>
            <a:picLocks noGrp="1" noChangeAspect="1"/>
          </p:cNvPicPr>
          <p:nvPr>
            <p:ph idx="1"/>
          </p:nvPr>
        </p:nvPicPr>
        <p:blipFill>
          <a:blip r:embed="rId2"/>
          <a:stretch>
            <a:fillRect/>
          </a:stretch>
        </p:blipFill>
        <p:spPr>
          <a:xfrm>
            <a:off x="984813" y="2160588"/>
            <a:ext cx="7982411" cy="3881437"/>
          </a:xfrm>
        </p:spPr>
      </p:pic>
      <p:pic>
        <p:nvPicPr>
          <p:cNvPr id="5" name="Picture 4">
            <a:extLst>
              <a:ext uri="{FF2B5EF4-FFF2-40B4-BE49-F238E27FC236}">
                <a16:creationId xmlns:a16="http://schemas.microsoft.com/office/drawing/2014/main" id="{0592BB29-778F-819D-C50C-A4ABBB5ADD20}"/>
              </a:ext>
            </a:extLst>
          </p:cNvPr>
          <p:cNvPicPr>
            <a:picLocks noChangeAspect="1"/>
          </p:cNvPicPr>
          <p:nvPr/>
        </p:nvPicPr>
        <p:blipFill>
          <a:blip r:embed="rId3"/>
          <a:stretch>
            <a:fillRect/>
          </a:stretch>
        </p:blipFill>
        <p:spPr>
          <a:xfrm>
            <a:off x="738294" y="707606"/>
            <a:ext cx="6039693" cy="891926"/>
          </a:xfrm>
          <a:prstGeom prst="rect">
            <a:avLst/>
          </a:prstGeom>
        </p:spPr>
      </p:pic>
    </p:spTree>
    <p:extLst>
      <p:ext uri="{BB962C8B-B14F-4D97-AF65-F5344CB8AC3E}">
        <p14:creationId xmlns:p14="http://schemas.microsoft.com/office/powerpoint/2010/main" val="1393687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DFBFC2-1316-EB3B-3457-A61DFB15A998}"/>
              </a:ext>
            </a:extLst>
          </p:cNvPr>
          <p:cNvPicPr>
            <a:picLocks noChangeAspect="1"/>
          </p:cNvPicPr>
          <p:nvPr/>
        </p:nvPicPr>
        <p:blipFill>
          <a:blip r:embed="rId2"/>
          <a:stretch>
            <a:fillRect/>
          </a:stretch>
        </p:blipFill>
        <p:spPr>
          <a:xfrm>
            <a:off x="1126309" y="1177977"/>
            <a:ext cx="9941259" cy="4498420"/>
          </a:xfrm>
          <a:prstGeom prst="rect">
            <a:avLst/>
          </a:prstGeom>
        </p:spPr>
      </p:pic>
    </p:spTree>
    <p:extLst>
      <p:ext uri="{BB962C8B-B14F-4D97-AF65-F5344CB8AC3E}">
        <p14:creationId xmlns:p14="http://schemas.microsoft.com/office/powerpoint/2010/main" val="3283306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E05AE7-1FB5-87D6-7EDE-270D43472D0A}"/>
              </a:ext>
            </a:extLst>
          </p:cNvPr>
          <p:cNvPicPr>
            <a:picLocks noChangeAspect="1"/>
          </p:cNvPicPr>
          <p:nvPr/>
        </p:nvPicPr>
        <p:blipFill>
          <a:blip r:embed="rId2"/>
          <a:stretch>
            <a:fillRect/>
          </a:stretch>
        </p:blipFill>
        <p:spPr>
          <a:xfrm>
            <a:off x="1126309" y="2370928"/>
            <a:ext cx="9941259" cy="2112517"/>
          </a:xfrm>
          <a:prstGeom prst="rect">
            <a:avLst/>
          </a:prstGeom>
        </p:spPr>
      </p:pic>
    </p:spTree>
    <p:extLst>
      <p:ext uri="{BB962C8B-B14F-4D97-AF65-F5344CB8AC3E}">
        <p14:creationId xmlns:p14="http://schemas.microsoft.com/office/powerpoint/2010/main" val="7622116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71C42FF-4213-FD1A-C959-C857FCA64EEB}"/>
              </a:ext>
            </a:extLst>
          </p:cNvPr>
          <p:cNvPicPr>
            <a:picLocks noChangeAspect="1"/>
          </p:cNvPicPr>
          <p:nvPr/>
        </p:nvPicPr>
        <p:blipFill>
          <a:blip r:embed="rId2"/>
          <a:stretch>
            <a:fillRect/>
          </a:stretch>
        </p:blipFill>
        <p:spPr>
          <a:xfrm>
            <a:off x="832899" y="1344357"/>
            <a:ext cx="9941259" cy="4189668"/>
          </a:xfrm>
          <a:prstGeom prst="rect">
            <a:avLst/>
          </a:prstGeom>
        </p:spPr>
      </p:pic>
    </p:spTree>
    <p:extLst>
      <p:ext uri="{BB962C8B-B14F-4D97-AF65-F5344CB8AC3E}">
        <p14:creationId xmlns:p14="http://schemas.microsoft.com/office/powerpoint/2010/main" val="387977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D42E706-0FF4-B569-A62B-378E3B9286DE}"/>
              </a:ext>
            </a:extLst>
          </p:cNvPr>
          <p:cNvPicPr>
            <a:picLocks noChangeAspect="1"/>
          </p:cNvPicPr>
          <p:nvPr/>
        </p:nvPicPr>
        <p:blipFill>
          <a:blip r:embed="rId2"/>
          <a:stretch>
            <a:fillRect/>
          </a:stretch>
        </p:blipFill>
        <p:spPr>
          <a:xfrm>
            <a:off x="2645521" y="1131994"/>
            <a:ext cx="6902835" cy="4590386"/>
          </a:xfrm>
          <a:prstGeom prst="rect">
            <a:avLst/>
          </a:prstGeom>
        </p:spPr>
      </p:pic>
    </p:spTree>
    <p:extLst>
      <p:ext uri="{BB962C8B-B14F-4D97-AF65-F5344CB8AC3E}">
        <p14:creationId xmlns:p14="http://schemas.microsoft.com/office/powerpoint/2010/main" val="29655642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2A1125-BEEF-4B06-B7A6-5C89AFBF80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AF29A-C02E-4F6E-AE31-4D61F939D5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803267-175B-4586-A120-09F386B975F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01DE3B9-BE6E-60C7-028C-8D0A47688879}"/>
              </a:ext>
            </a:extLst>
          </p:cNvPr>
          <p:cNvPicPr>
            <a:picLocks noChangeAspect="1"/>
          </p:cNvPicPr>
          <p:nvPr/>
        </p:nvPicPr>
        <p:blipFill>
          <a:blip r:embed="rId2"/>
          <a:stretch>
            <a:fillRect/>
          </a:stretch>
        </p:blipFill>
        <p:spPr>
          <a:xfrm>
            <a:off x="1120477" y="1422400"/>
            <a:ext cx="9951041" cy="4135120"/>
          </a:xfrm>
          <a:prstGeom prst="rect">
            <a:avLst/>
          </a:prstGeom>
        </p:spPr>
      </p:pic>
    </p:spTree>
    <p:extLst>
      <p:ext uri="{BB962C8B-B14F-4D97-AF65-F5344CB8AC3E}">
        <p14:creationId xmlns:p14="http://schemas.microsoft.com/office/powerpoint/2010/main" val="14803708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1F7A2F-0A79-922D-75C3-161D6E76CB1A}"/>
              </a:ext>
            </a:extLst>
          </p:cNvPr>
          <p:cNvPicPr>
            <a:picLocks noChangeAspect="1"/>
          </p:cNvPicPr>
          <p:nvPr/>
        </p:nvPicPr>
        <p:blipFill>
          <a:blip r:embed="rId2"/>
          <a:stretch>
            <a:fillRect/>
          </a:stretch>
        </p:blipFill>
        <p:spPr>
          <a:xfrm>
            <a:off x="1126309" y="1364375"/>
            <a:ext cx="9941259" cy="4125623"/>
          </a:xfrm>
          <a:prstGeom prst="rect">
            <a:avLst/>
          </a:prstGeom>
        </p:spPr>
      </p:pic>
    </p:spTree>
    <p:extLst>
      <p:ext uri="{BB962C8B-B14F-4D97-AF65-F5344CB8AC3E}">
        <p14:creationId xmlns:p14="http://schemas.microsoft.com/office/powerpoint/2010/main" val="4971977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72E8D4-4D36-74E1-BD94-B2A35DF4D0AB}"/>
              </a:ext>
            </a:extLst>
          </p:cNvPr>
          <p:cNvPicPr>
            <a:picLocks noChangeAspect="1"/>
          </p:cNvPicPr>
          <p:nvPr/>
        </p:nvPicPr>
        <p:blipFill>
          <a:blip r:embed="rId2"/>
          <a:stretch>
            <a:fillRect/>
          </a:stretch>
        </p:blipFill>
        <p:spPr>
          <a:xfrm>
            <a:off x="1126309" y="1376803"/>
            <a:ext cx="9941259" cy="4100768"/>
          </a:xfrm>
          <a:prstGeom prst="rect">
            <a:avLst/>
          </a:prstGeom>
        </p:spPr>
      </p:pic>
    </p:spTree>
    <p:extLst>
      <p:ext uri="{BB962C8B-B14F-4D97-AF65-F5344CB8AC3E}">
        <p14:creationId xmlns:p14="http://schemas.microsoft.com/office/powerpoint/2010/main" val="9661843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B7D9AE-A744-7469-8EAB-BEFC40025317}"/>
              </a:ext>
            </a:extLst>
          </p:cNvPr>
          <p:cNvPicPr>
            <a:picLocks noChangeAspect="1"/>
          </p:cNvPicPr>
          <p:nvPr/>
        </p:nvPicPr>
        <p:blipFill>
          <a:blip r:embed="rId2"/>
          <a:stretch>
            <a:fillRect/>
          </a:stretch>
        </p:blipFill>
        <p:spPr>
          <a:xfrm>
            <a:off x="975798" y="1131994"/>
            <a:ext cx="9702362" cy="4933526"/>
          </a:xfrm>
          <a:prstGeom prst="rect">
            <a:avLst/>
          </a:prstGeom>
        </p:spPr>
      </p:pic>
    </p:spTree>
    <p:extLst>
      <p:ext uri="{BB962C8B-B14F-4D97-AF65-F5344CB8AC3E}">
        <p14:creationId xmlns:p14="http://schemas.microsoft.com/office/powerpoint/2010/main" val="17697426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D6D1355-0A26-F0AF-4FE7-03E8DBC6BC4B}"/>
              </a:ext>
            </a:extLst>
          </p:cNvPr>
          <p:cNvPicPr>
            <a:picLocks noChangeAspect="1"/>
          </p:cNvPicPr>
          <p:nvPr/>
        </p:nvPicPr>
        <p:blipFill>
          <a:blip r:embed="rId2"/>
          <a:stretch>
            <a:fillRect/>
          </a:stretch>
        </p:blipFill>
        <p:spPr>
          <a:xfrm>
            <a:off x="1126309" y="1107440"/>
            <a:ext cx="9941259" cy="4836159"/>
          </a:xfrm>
          <a:prstGeom prst="rect">
            <a:avLst/>
          </a:prstGeom>
        </p:spPr>
      </p:pic>
    </p:spTree>
    <p:extLst>
      <p:ext uri="{BB962C8B-B14F-4D97-AF65-F5344CB8AC3E}">
        <p14:creationId xmlns:p14="http://schemas.microsoft.com/office/powerpoint/2010/main" val="2629983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1A40953-C5F0-B78C-09B6-937255C5B367}"/>
              </a:ext>
            </a:extLst>
          </p:cNvPr>
          <p:cNvPicPr>
            <a:picLocks noChangeAspect="1"/>
          </p:cNvPicPr>
          <p:nvPr/>
        </p:nvPicPr>
        <p:blipFill>
          <a:blip r:embed="rId2"/>
          <a:stretch>
            <a:fillRect/>
          </a:stretch>
        </p:blipFill>
        <p:spPr>
          <a:xfrm>
            <a:off x="1126309" y="1066801"/>
            <a:ext cx="9941259" cy="4423198"/>
          </a:xfrm>
          <a:prstGeom prst="rect">
            <a:avLst/>
          </a:prstGeom>
        </p:spPr>
      </p:pic>
    </p:spTree>
    <p:extLst>
      <p:ext uri="{BB962C8B-B14F-4D97-AF65-F5344CB8AC3E}">
        <p14:creationId xmlns:p14="http://schemas.microsoft.com/office/powerpoint/2010/main" val="11247793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95EEDE-45C9-C639-7558-40E46EC8462D}"/>
              </a:ext>
            </a:extLst>
          </p:cNvPr>
          <p:cNvPicPr>
            <a:picLocks noChangeAspect="1"/>
          </p:cNvPicPr>
          <p:nvPr/>
        </p:nvPicPr>
        <p:blipFill>
          <a:blip r:embed="rId2"/>
          <a:stretch>
            <a:fillRect/>
          </a:stretch>
        </p:blipFill>
        <p:spPr>
          <a:xfrm>
            <a:off x="1126309" y="1277390"/>
            <a:ext cx="9941259" cy="4605250"/>
          </a:xfrm>
          <a:prstGeom prst="rect">
            <a:avLst/>
          </a:prstGeom>
        </p:spPr>
      </p:pic>
    </p:spTree>
    <p:extLst>
      <p:ext uri="{BB962C8B-B14F-4D97-AF65-F5344CB8AC3E}">
        <p14:creationId xmlns:p14="http://schemas.microsoft.com/office/powerpoint/2010/main" val="41189816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D3858F-9C53-ABCE-6538-362A5F19E4A8}"/>
              </a:ext>
            </a:extLst>
          </p:cNvPr>
          <p:cNvPicPr>
            <a:picLocks noChangeAspect="1"/>
          </p:cNvPicPr>
          <p:nvPr/>
        </p:nvPicPr>
        <p:blipFill>
          <a:blip r:embed="rId2"/>
          <a:stretch>
            <a:fillRect/>
          </a:stretch>
        </p:blipFill>
        <p:spPr>
          <a:xfrm>
            <a:off x="1126309" y="1249680"/>
            <a:ext cx="9941259" cy="4257040"/>
          </a:xfrm>
          <a:prstGeom prst="rect">
            <a:avLst/>
          </a:prstGeom>
        </p:spPr>
      </p:pic>
    </p:spTree>
    <p:extLst>
      <p:ext uri="{BB962C8B-B14F-4D97-AF65-F5344CB8AC3E}">
        <p14:creationId xmlns:p14="http://schemas.microsoft.com/office/powerpoint/2010/main" val="3822308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B31674-5C5F-7B21-4255-5C5E0B4A112F}"/>
              </a:ext>
            </a:extLst>
          </p:cNvPr>
          <p:cNvPicPr>
            <a:picLocks noChangeAspect="1"/>
          </p:cNvPicPr>
          <p:nvPr/>
        </p:nvPicPr>
        <p:blipFill>
          <a:blip r:embed="rId2"/>
          <a:stretch>
            <a:fillRect/>
          </a:stretch>
        </p:blipFill>
        <p:spPr>
          <a:xfrm>
            <a:off x="1126309" y="1076960"/>
            <a:ext cx="9941259" cy="4643120"/>
          </a:xfrm>
          <a:prstGeom prst="rect">
            <a:avLst/>
          </a:prstGeom>
        </p:spPr>
      </p:pic>
    </p:spTree>
    <p:extLst>
      <p:ext uri="{BB962C8B-B14F-4D97-AF65-F5344CB8AC3E}">
        <p14:creationId xmlns:p14="http://schemas.microsoft.com/office/powerpoint/2010/main" val="1845557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002F6C-0142-4BD1-B14C-B2A8BE2BC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0"/>
            <a:ext cx="12192000" cy="6858000"/>
          </a:xfrm>
          <a:prstGeom prst="rect">
            <a:avLst/>
          </a:prstGeom>
          <a:solidFill>
            <a:srgbClr val="7E3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89F2A4C-8C64-4700-8689-78F603984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8575" cap="sq">
            <a:solidFill>
              <a:srgbClr val="FF36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989355-23ED-86D1-EF12-6BC98301DCCC}"/>
              </a:ext>
            </a:extLst>
          </p:cNvPr>
          <p:cNvPicPr>
            <a:picLocks noChangeAspect="1"/>
          </p:cNvPicPr>
          <p:nvPr/>
        </p:nvPicPr>
        <p:blipFill>
          <a:blip r:embed="rId2"/>
          <a:stretch>
            <a:fillRect/>
          </a:stretch>
        </p:blipFill>
        <p:spPr>
          <a:xfrm>
            <a:off x="1120479" y="1076960"/>
            <a:ext cx="9959920" cy="4673599"/>
          </a:xfrm>
          <a:prstGeom prst="rect">
            <a:avLst/>
          </a:prstGeom>
        </p:spPr>
      </p:pic>
    </p:spTree>
    <p:extLst>
      <p:ext uri="{BB962C8B-B14F-4D97-AF65-F5344CB8AC3E}">
        <p14:creationId xmlns:p14="http://schemas.microsoft.com/office/powerpoint/2010/main" val="3450077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838744-6DB1-966A-24E4-CC5BD6BB288E}"/>
              </a:ext>
            </a:extLst>
          </p:cNvPr>
          <p:cNvPicPr>
            <a:picLocks noChangeAspect="1"/>
          </p:cNvPicPr>
          <p:nvPr/>
        </p:nvPicPr>
        <p:blipFill>
          <a:blip r:embed="rId2"/>
          <a:stretch>
            <a:fillRect/>
          </a:stretch>
        </p:blipFill>
        <p:spPr>
          <a:xfrm>
            <a:off x="223520" y="-121920"/>
            <a:ext cx="11257279" cy="6724804"/>
          </a:xfrm>
          <a:prstGeom prst="rect">
            <a:avLst/>
          </a:prstGeom>
        </p:spPr>
      </p:pic>
    </p:spTree>
    <p:extLst>
      <p:ext uri="{BB962C8B-B14F-4D97-AF65-F5344CB8AC3E}">
        <p14:creationId xmlns:p14="http://schemas.microsoft.com/office/powerpoint/2010/main" val="37136574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1701D79-AEDE-3702-DE4C-40A493D8E3D6}"/>
              </a:ext>
            </a:extLst>
          </p:cNvPr>
          <p:cNvPicPr>
            <a:picLocks noChangeAspect="1"/>
          </p:cNvPicPr>
          <p:nvPr/>
        </p:nvPicPr>
        <p:blipFill>
          <a:blip r:embed="rId2"/>
          <a:stretch>
            <a:fillRect/>
          </a:stretch>
        </p:blipFill>
        <p:spPr>
          <a:xfrm>
            <a:off x="1126309" y="1330960"/>
            <a:ext cx="9941259" cy="4378960"/>
          </a:xfrm>
          <a:prstGeom prst="rect">
            <a:avLst/>
          </a:prstGeom>
        </p:spPr>
      </p:pic>
    </p:spTree>
    <p:extLst>
      <p:ext uri="{BB962C8B-B14F-4D97-AF65-F5344CB8AC3E}">
        <p14:creationId xmlns:p14="http://schemas.microsoft.com/office/powerpoint/2010/main" val="24230693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35002F6C-0142-4BD1-B14C-B2A8BE2BC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0"/>
            <a:ext cx="12192000" cy="6858000"/>
          </a:xfrm>
          <a:prstGeom prst="rect">
            <a:avLst/>
          </a:prstGeom>
          <a:solidFill>
            <a:srgbClr val="64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9">
            <a:extLst>
              <a:ext uri="{FF2B5EF4-FFF2-40B4-BE49-F238E27FC236}">
                <a16:creationId xmlns:a16="http://schemas.microsoft.com/office/drawing/2014/main" id="{889F2A4C-8C64-4700-8689-78F603984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8575" cap="sq">
            <a:solidFill>
              <a:srgbClr val="FEF49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696CAB-4A0D-D1D7-2D2C-73966D0F1A19}"/>
              </a:ext>
            </a:extLst>
          </p:cNvPr>
          <p:cNvPicPr>
            <a:picLocks noChangeAspect="1"/>
          </p:cNvPicPr>
          <p:nvPr/>
        </p:nvPicPr>
        <p:blipFill>
          <a:blip r:embed="rId2"/>
          <a:stretch>
            <a:fillRect/>
          </a:stretch>
        </p:blipFill>
        <p:spPr>
          <a:xfrm>
            <a:off x="1120479" y="1382323"/>
            <a:ext cx="9959920" cy="4108465"/>
          </a:xfrm>
          <a:prstGeom prst="rect">
            <a:avLst/>
          </a:prstGeom>
        </p:spPr>
      </p:pic>
    </p:spTree>
    <p:extLst>
      <p:ext uri="{BB962C8B-B14F-4D97-AF65-F5344CB8AC3E}">
        <p14:creationId xmlns:p14="http://schemas.microsoft.com/office/powerpoint/2010/main" val="31199703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EA1EE6E-967F-E360-4F6C-562F7DF755BC}"/>
              </a:ext>
            </a:extLst>
          </p:cNvPr>
          <p:cNvPicPr>
            <a:picLocks noChangeAspect="1"/>
          </p:cNvPicPr>
          <p:nvPr/>
        </p:nvPicPr>
        <p:blipFill>
          <a:blip r:embed="rId2"/>
          <a:stretch>
            <a:fillRect/>
          </a:stretch>
        </p:blipFill>
        <p:spPr>
          <a:xfrm>
            <a:off x="1126309" y="1364375"/>
            <a:ext cx="9941259" cy="4125623"/>
          </a:xfrm>
          <a:prstGeom prst="rect">
            <a:avLst/>
          </a:prstGeom>
        </p:spPr>
      </p:pic>
    </p:spTree>
    <p:extLst>
      <p:ext uri="{BB962C8B-B14F-4D97-AF65-F5344CB8AC3E}">
        <p14:creationId xmlns:p14="http://schemas.microsoft.com/office/powerpoint/2010/main" val="28111972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47741D-CB0D-C56B-FF85-980D3830EA1A}"/>
              </a:ext>
            </a:extLst>
          </p:cNvPr>
          <p:cNvPicPr>
            <a:picLocks noChangeAspect="1"/>
          </p:cNvPicPr>
          <p:nvPr/>
        </p:nvPicPr>
        <p:blipFill>
          <a:blip r:embed="rId2"/>
          <a:stretch>
            <a:fillRect/>
          </a:stretch>
        </p:blipFill>
        <p:spPr>
          <a:xfrm>
            <a:off x="1126309" y="1426509"/>
            <a:ext cx="9941259" cy="4001356"/>
          </a:xfrm>
          <a:prstGeom prst="rect">
            <a:avLst/>
          </a:prstGeom>
        </p:spPr>
      </p:pic>
    </p:spTree>
    <p:extLst>
      <p:ext uri="{BB962C8B-B14F-4D97-AF65-F5344CB8AC3E}">
        <p14:creationId xmlns:p14="http://schemas.microsoft.com/office/powerpoint/2010/main" val="15378155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9D80B9-2592-193D-7D0A-06A5F761FC7A}"/>
              </a:ext>
            </a:extLst>
          </p:cNvPr>
          <p:cNvPicPr>
            <a:picLocks noChangeAspect="1"/>
          </p:cNvPicPr>
          <p:nvPr/>
        </p:nvPicPr>
        <p:blipFill>
          <a:blip r:embed="rId2"/>
          <a:stretch>
            <a:fillRect/>
          </a:stretch>
        </p:blipFill>
        <p:spPr>
          <a:xfrm>
            <a:off x="1216957" y="1141519"/>
            <a:ext cx="9501843" cy="4590386"/>
          </a:xfrm>
          <a:prstGeom prst="rect">
            <a:avLst/>
          </a:prstGeom>
        </p:spPr>
      </p:pic>
    </p:spTree>
    <p:extLst>
      <p:ext uri="{BB962C8B-B14F-4D97-AF65-F5344CB8AC3E}">
        <p14:creationId xmlns:p14="http://schemas.microsoft.com/office/powerpoint/2010/main" val="5029699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C15B4E-D9FB-8451-FDCC-D46FCF5B16CB}"/>
              </a:ext>
            </a:extLst>
          </p:cNvPr>
          <p:cNvPicPr>
            <a:picLocks noChangeAspect="1"/>
          </p:cNvPicPr>
          <p:nvPr/>
        </p:nvPicPr>
        <p:blipFill>
          <a:blip r:embed="rId2"/>
          <a:stretch>
            <a:fillRect/>
          </a:stretch>
        </p:blipFill>
        <p:spPr>
          <a:xfrm>
            <a:off x="1216958" y="1131994"/>
            <a:ext cx="9358406" cy="4590386"/>
          </a:xfrm>
          <a:prstGeom prst="rect">
            <a:avLst/>
          </a:prstGeom>
        </p:spPr>
      </p:pic>
    </p:spTree>
    <p:extLst>
      <p:ext uri="{BB962C8B-B14F-4D97-AF65-F5344CB8AC3E}">
        <p14:creationId xmlns:p14="http://schemas.microsoft.com/office/powerpoint/2010/main" val="36253336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74E7560-EF92-9EB7-E874-0B310309E69A}"/>
              </a:ext>
            </a:extLst>
          </p:cNvPr>
          <p:cNvPicPr>
            <a:picLocks noChangeAspect="1"/>
          </p:cNvPicPr>
          <p:nvPr/>
        </p:nvPicPr>
        <p:blipFill>
          <a:blip r:embed="rId2"/>
          <a:stretch>
            <a:fillRect/>
          </a:stretch>
        </p:blipFill>
        <p:spPr>
          <a:xfrm>
            <a:off x="2156693" y="1131994"/>
            <a:ext cx="7880490" cy="4590386"/>
          </a:xfrm>
          <a:prstGeom prst="rect">
            <a:avLst/>
          </a:prstGeom>
        </p:spPr>
      </p:pic>
    </p:spTree>
    <p:extLst>
      <p:ext uri="{BB962C8B-B14F-4D97-AF65-F5344CB8AC3E}">
        <p14:creationId xmlns:p14="http://schemas.microsoft.com/office/powerpoint/2010/main" val="14158057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946E712-B553-10DD-54F5-ADDF5EFEF2A4}"/>
              </a:ext>
            </a:extLst>
          </p:cNvPr>
          <p:cNvPicPr>
            <a:picLocks noChangeAspect="1"/>
          </p:cNvPicPr>
          <p:nvPr/>
        </p:nvPicPr>
        <p:blipFill>
          <a:blip r:embed="rId2"/>
          <a:stretch>
            <a:fillRect/>
          </a:stretch>
        </p:blipFill>
        <p:spPr>
          <a:xfrm>
            <a:off x="1126309" y="1513494"/>
            <a:ext cx="9941259" cy="4298026"/>
          </a:xfrm>
          <a:prstGeom prst="rect">
            <a:avLst/>
          </a:prstGeom>
        </p:spPr>
      </p:pic>
    </p:spTree>
    <p:extLst>
      <p:ext uri="{BB962C8B-B14F-4D97-AF65-F5344CB8AC3E}">
        <p14:creationId xmlns:p14="http://schemas.microsoft.com/office/powerpoint/2010/main" val="4004108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1963B2A-EFFF-E711-C507-B0E8B93CF774}"/>
              </a:ext>
            </a:extLst>
          </p:cNvPr>
          <p:cNvPicPr>
            <a:picLocks noChangeAspect="1"/>
          </p:cNvPicPr>
          <p:nvPr/>
        </p:nvPicPr>
        <p:blipFill>
          <a:blip r:embed="rId2"/>
          <a:stretch>
            <a:fillRect/>
          </a:stretch>
        </p:blipFill>
        <p:spPr>
          <a:xfrm>
            <a:off x="1310640" y="1131994"/>
            <a:ext cx="8693010" cy="4590386"/>
          </a:xfrm>
          <a:prstGeom prst="rect">
            <a:avLst/>
          </a:prstGeom>
        </p:spPr>
      </p:pic>
    </p:spTree>
    <p:extLst>
      <p:ext uri="{BB962C8B-B14F-4D97-AF65-F5344CB8AC3E}">
        <p14:creationId xmlns:p14="http://schemas.microsoft.com/office/powerpoint/2010/main" val="18194290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72D4F7-C307-C699-0AE6-B3945221EE66}"/>
              </a:ext>
            </a:extLst>
          </p:cNvPr>
          <p:cNvPicPr>
            <a:picLocks noChangeAspect="1"/>
          </p:cNvPicPr>
          <p:nvPr/>
        </p:nvPicPr>
        <p:blipFill>
          <a:blip r:embed="rId2"/>
          <a:stretch>
            <a:fillRect/>
          </a:stretch>
        </p:blipFill>
        <p:spPr>
          <a:xfrm>
            <a:off x="1402080" y="1131994"/>
            <a:ext cx="8239558" cy="4590386"/>
          </a:xfrm>
          <a:prstGeom prst="rect">
            <a:avLst/>
          </a:prstGeom>
        </p:spPr>
      </p:pic>
    </p:spTree>
    <p:extLst>
      <p:ext uri="{BB962C8B-B14F-4D97-AF65-F5344CB8AC3E}">
        <p14:creationId xmlns:p14="http://schemas.microsoft.com/office/powerpoint/2010/main" val="360109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C47E9-5E34-8706-B38A-A10378DC6330}"/>
              </a:ext>
            </a:extLst>
          </p:cNvPr>
          <p:cNvPicPr>
            <a:picLocks noChangeAspect="1"/>
          </p:cNvPicPr>
          <p:nvPr/>
        </p:nvPicPr>
        <p:blipFill>
          <a:blip r:embed="rId2"/>
          <a:stretch>
            <a:fillRect/>
          </a:stretch>
        </p:blipFill>
        <p:spPr>
          <a:xfrm>
            <a:off x="213360" y="357834"/>
            <a:ext cx="12003086" cy="6266486"/>
          </a:xfrm>
          <a:prstGeom prst="rect">
            <a:avLst/>
          </a:prstGeom>
        </p:spPr>
      </p:pic>
    </p:spTree>
    <p:extLst>
      <p:ext uri="{BB962C8B-B14F-4D97-AF65-F5344CB8AC3E}">
        <p14:creationId xmlns:p14="http://schemas.microsoft.com/office/powerpoint/2010/main" val="38731964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13AC043-D691-E670-16BA-03D4CD84FD4C}"/>
              </a:ext>
            </a:extLst>
          </p:cNvPr>
          <p:cNvPicPr>
            <a:picLocks noChangeAspect="1"/>
          </p:cNvPicPr>
          <p:nvPr/>
        </p:nvPicPr>
        <p:blipFill>
          <a:blip r:embed="rId2"/>
          <a:stretch>
            <a:fillRect/>
          </a:stretch>
        </p:blipFill>
        <p:spPr>
          <a:xfrm>
            <a:off x="925745" y="1131994"/>
            <a:ext cx="9969811" cy="4943686"/>
          </a:xfrm>
          <a:prstGeom prst="rect">
            <a:avLst/>
          </a:prstGeom>
        </p:spPr>
      </p:pic>
    </p:spTree>
    <p:extLst>
      <p:ext uri="{BB962C8B-B14F-4D97-AF65-F5344CB8AC3E}">
        <p14:creationId xmlns:p14="http://schemas.microsoft.com/office/powerpoint/2010/main" val="3003745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15E374-91A9-B983-9BB4-25F068F83A1A}"/>
              </a:ext>
            </a:extLst>
          </p:cNvPr>
          <p:cNvPicPr>
            <a:picLocks noChangeAspect="1"/>
          </p:cNvPicPr>
          <p:nvPr/>
        </p:nvPicPr>
        <p:blipFill>
          <a:blip r:embed="rId2"/>
          <a:stretch>
            <a:fillRect/>
          </a:stretch>
        </p:blipFill>
        <p:spPr>
          <a:xfrm>
            <a:off x="975798" y="913765"/>
            <a:ext cx="10655970" cy="5110480"/>
          </a:xfrm>
          <a:prstGeom prst="rect">
            <a:avLst/>
          </a:prstGeom>
        </p:spPr>
      </p:pic>
    </p:spTree>
    <p:extLst>
      <p:ext uri="{BB962C8B-B14F-4D97-AF65-F5344CB8AC3E}">
        <p14:creationId xmlns:p14="http://schemas.microsoft.com/office/powerpoint/2010/main" val="23076872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B49630-4992-4E63-F0C9-704242AA0612}"/>
              </a:ext>
            </a:extLst>
          </p:cNvPr>
          <p:cNvPicPr>
            <a:picLocks noChangeAspect="1"/>
          </p:cNvPicPr>
          <p:nvPr/>
        </p:nvPicPr>
        <p:blipFill>
          <a:blip r:embed="rId2"/>
          <a:stretch>
            <a:fillRect/>
          </a:stretch>
        </p:blipFill>
        <p:spPr>
          <a:xfrm>
            <a:off x="1216957" y="1131994"/>
            <a:ext cx="9678599" cy="4590386"/>
          </a:xfrm>
          <a:prstGeom prst="rect">
            <a:avLst/>
          </a:prstGeom>
        </p:spPr>
      </p:pic>
    </p:spTree>
    <p:extLst>
      <p:ext uri="{BB962C8B-B14F-4D97-AF65-F5344CB8AC3E}">
        <p14:creationId xmlns:p14="http://schemas.microsoft.com/office/powerpoint/2010/main" val="38050636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956FA65-7F69-4BA2-1BE2-413179B3BD55}"/>
              </a:ext>
            </a:extLst>
          </p:cNvPr>
          <p:cNvPicPr>
            <a:picLocks noChangeAspect="1"/>
          </p:cNvPicPr>
          <p:nvPr/>
        </p:nvPicPr>
        <p:blipFill>
          <a:blip r:embed="rId2"/>
          <a:stretch>
            <a:fillRect/>
          </a:stretch>
        </p:blipFill>
        <p:spPr>
          <a:xfrm>
            <a:off x="1137920" y="576043"/>
            <a:ext cx="7666983" cy="5146337"/>
          </a:xfrm>
          <a:prstGeom prst="rect">
            <a:avLst/>
          </a:prstGeom>
        </p:spPr>
      </p:pic>
    </p:spTree>
    <p:extLst>
      <p:ext uri="{BB962C8B-B14F-4D97-AF65-F5344CB8AC3E}">
        <p14:creationId xmlns:p14="http://schemas.microsoft.com/office/powerpoint/2010/main" val="38216824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4DD86D6-B658-1F04-E279-928F8C5D618A}"/>
              </a:ext>
            </a:extLst>
          </p:cNvPr>
          <p:cNvPicPr>
            <a:picLocks noChangeAspect="1"/>
          </p:cNvPicPr>
          <p:nvPr/>
        </p:nvPicPr>
        <p:blipFill>
          <a:blip r:embed="rId2"/>
          <a:stretch>
            <a:fillRect/>
          </a:stretch>
        </p:blipFill>
        <p:spPr>
          <a:xfrm>
            <a:off x="1187436" y="1131994"/>
            <a:ext cx="9819005" cy="4590386"/>
          </a:xfrm>
          <a:prstGeom prst="rect">
            <a:avLst/>
          </a:prstGeom>
        </p:spPr>
      </p:pic>
    </p:spTree>
    <p:extLst>
      <p:ext uri="{BB962C8B-B14F-4D97-AF65-F5344CB8AC3E}">
        <p14:creationId xmlns:p14="http://schemas.microsoft.com/office/powerpoint/2010/main" val="11186434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1EED77-CFD5-2E46-82ED-8230E82B6D27}"/>
              </a:ext>
            </a:extLst>
          </p:cNvPr>
          <p:cNvPicPr>
            <a:picLocks noChangeAspect="1"/>
          </p:cNvPicPr>
          <p:nvPr/>
        </p:nvPicPr>
        <p:blipFill>
          <a:blip r:embed="rId2"/>
          <a:stretch>
            <a:fillRect/>
          </a:stretch>
        </p:blipFill>
        <p:spPr>
          <a:xfrm>
            <a:off x="975797" y="555107"/>
            <a:ext cx="8430491" cy="5561213"/>
          </a:xfrm>
          <a:prstGeom prst="rect">
            <a:avLst/>
          </a:prstGeom>
        </p:spPr>
      </p:pic>
    </p:spTree>
    <p:extLst>
      <p:ext uri="{BB962C8B-B14F-4D97-AF65-F5344CB8AC3E}">
        <p14:creationId xmlns:p14="http://schemas.microsoft.com/office/powerpoint/2010/main" val="42074584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671550-C5A3-6330-C27C-560E6B5E64BE}"/>
              </a:ext>
            </a:extLst>
          </p:cNvPr>
          <p:cNvPicPr>
            <a:picLocks noChangeAspect="1"/>
          </p:cNvPicPr>
          <p:nvPr/>
        </p:nvPicPr>
        <p:blipFill>
          <a:blip r:embed="rId2"/>
          <a:stretch>
            <a:fillRect/>
          </a:stretch>
        </p:blipFill>
        <p:spPr>
          <a:xfrm>
            <a:off x="1683107" y="1131994"/>
            <a:ext cx="8827663" cy="4590386"/>
          </a:xfrm>
          <a:prstGeom prst="rect">
            <a:avLst/>
          </a:prstGeom>
        </p:spPr>
      </p:pic>
    </p:spTree>
    <p:extLst>
      <p:ext uri="{BB962C8B-B14F-4D97-AF65-F5344CB8AC3E}">
        <p14:creationId xmlns:p14="http://schemas.microsoft.com/office/powerpoint/2010/main" val="17616664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0C853-02AB-50CE-894E-DD7ECBC2B25A}"/>
              </a:ext>
            </a:extLst>
          </p:cNvPr>
          <p:cNvPicPr>
            <a:picLocks noChangeAspect="1"/>
          </p:cNvPicPr>
          <p:nvPr/>
        </p:nvPicPr>
        <p:blipFill>
          <a:blip r:embed="rId2"/>
          <a:stretch>
            <a:fillRect/>
          </a:stretch>
        </p:blipFill>
        <p:spPr>
          <a:xfrm>
            <a:off x="1190625" y="733425"/>
            <a:ext cx="7834721" cy="5110498"/>
          </a:xfrm>
          <a:prstGeom prst="rect">
            <a:avLst/>
          </a:prstGeom>
        </p:spPr>
      </p:pic>
    </p:spTree>
    <p:extLst>
      <p:ext uri="{BB962C8B-B14F-4D97-AF65-F5344CB8AC3E}">
        <p14:creationId xmlns:p14="http://schemas.microsoft.com/office/powerpoint/2010/main" val="26047107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934CCA6-F1C8-C3D9-631B-7D24E83BC24B}"/>
              </a:ext>
            </a:extLst>
          </p:cNvPr>
          <p:cNvPicPr>
            <a:picLocks noChangeAspect="1"/>
          </p:cNvPicPr>
          <p:nvPr/>
        </p:nvPicPr>
        <p:blipFill>
          <a:blip r:embed="rId2"/>
          <a:stretch>
            <a:fillRect/>
          </a:stretch>
        </p:blipFill>
        <p:spPr>
          <a:xfrm>
            <a:off x="1126309" y="1153125"/>
            <a:ext cx="9941259" cy="4548124"/>
          </a:xfrm>
          <a:prstGeom prst="rect">
            <a:avLst/>
          </a:prstGeom>
        </p:spPr>
      </p:pic>
    </p:spTree>
    <p:extLst>
      <p:ext uri="{BB962C8B-B14F-4D97-AF65-F5344CB8AC3E}">
        <p14:creationId xmlns:p14="http://schemas.microsoft.com/office/powerpoint/2010/main" val="42199861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21029ED5-F105-4DD2-99C8-1E44228179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id="{2D621E68-BF28-4A1C-B1A2-4E55E139E79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id="{5C9652B3-A450-4ED6-8FBF-F536BA60B4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836284-27FD-2AEF-2CA3-373D0573E482}"/>
              </a:ext>
            </a:extLst>
          </p:cNvPr>
          <p:cNvPicPr>
            <a:picLocks noChangeAspect="1"/>
          </p:cNvPicPr>
          <p:nvPr/>
        </p:nvPicPr>
        <p:blipFill rotWithShape="1">
          <a:blip r:embed="rId2"/>
          <a:srcRect t="12432" r="1" b="19548"/>
          <a:stretch/>
        </p:blipFill>
        <p:spPr>
          <a:xfrm>
            <a:off x="568452" y="571500"/>
            <a:ext cx="11055096" cy="5715000"/>
          </a:xfrm>
          <a:prstGeom prst="rect">
            <a:avLst/>
          </a:prstGeom>
        </p:spPr>
      </p:pic>
    </p:spTree>
    <p:extLst>
      <p:ext uri="{BB962C8B-B14F-4D97-AF65-F5344CB8AC3E}">
        <p14:creationId xmlns:p14="http://schemas.microsoft.com/office/powerpoint/2010/main" val="204552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E9B81B-B3AE-B35D-4AEC-7F8E2CA51070}"/>
              </a:ext>
            </a:extLst>
          </p:cNvPr>
          <p:cNvPicPr>
            <a:picLocks noChangeAspect="1"/>
          </p:cNvPicPr>
          <p:nvPr/>
        </p:nvPicPr>
        <p:blipFill>
          <a:blip r:embed="rId2"/>
          <a:stretch>
            <a:fillRect/>
          </a:stretch>
        </p:blipFill>
        <p:spPr>
          <a:xfrm>
            <a:off x="323273" y="561571"/>
            <a:ext cx="12192000" cy="3688080"/>
          </a:xfrm>
          <a:prstGeom prst="rect">
            <a:avLst/>
          </a:prstGeom>
        </p:spPr>
      </p:pic>
    </p:spTree>
    <p:extLst>
      <p:ext uri="{BB962C8B-B14F-4D97-AF65-F5344CB8AC3E}">
        <p14:creationId xmlns:p14="http://schemas.microsoft.com/office/powerpoint/2010/main" val="39769929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E02E8E-F73A-5423-94A9-2D6D65D1970B}"/>
              </a:ext>
            </a:extLst>
          </p:cNvPr>
          <p:cNvPicPr>
            <a:picLocks noChangeAspect="1"/>
          </p:cNvPicPr>
          <p:nvPr/>
        </p:nvPicPr>
        <p:blipFill>
          <a:blip r:embed="rId2"/>
          <a:stretch>
            <a:fillRect/>
          </a:stretch>
        </p:blipFill>
        <p:spPr>
          <a:xfrm>
            <a:off x="975797" y="1056640"/>
            <a:ext cx="10091771" cy="4561840"/>
          </a:xfrm>
          <a:prstGeom prst="rect">
            <a:avLst/>
          </a:prstGeom>
        </p:spPr>
      </p:pic>
    </p:spTree>
    <p:extLst>
      <p:ext uri="{BB962C8B-B14F-4D97-AF65-F5344CB8AC3E}">
        <p14:creationId xmlns:p14="http://schemas.microsoft.com/office/powerpoint/2010/main" val="9013767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C47A9A-600C-F403-7ED6-4DA29B0C67DF}"/>
              </a:ext>
            </a:extLst>
          </p:cNvPr>
          <p:cNvPicPr>
            <a:picLocks noChangeAspect="1"/>
          </p:cNvPicPr>
          <p:nvPr/>
        </p:nvPicPr>
        <p:blipFill>
          <a:blip r:embed="rId2"/>
          <a:stretch>
            <a:fillRect/>
          </a:stretch>
        </p:blipFill>
        <p:spPr>
          <a:xfrm>
            <a:off x="1126309" y="1575628"/>
            <a:ext cx="9941259" cy="3703118"/>
          </a:xfrm>
          <a:prstGeom prst="rect">
            <a:avLst/>
          </a:prstGeom>
        </p:spPr>
      </p:pic>
    </p:spTree>
    <p:extLst>
      <p:ext uri="{BB962C8B-B14F-4D97-AF65-F5344CB8AC3E}">
        <p14:creationId xmlns:p14="http://schemas.microsoft.com/office/powerpoint/2010/main" val="38426925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029ED5-F105-4DD2-99C8-1E44228179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30C1640-1699-C6AD-0CC6-74F5C3FD9B70}"/>
              </a:ext>
            </a:extLst>
          </p:cNvPr>
          <p:cNvPicPr>
            <a:picLocks noChangeAspect="1"/>
          </p:cNvPicPr>
          <p:nvPr/>
        </p:nvPicPr>
        <p:blipFill rotWithShape="1">
          <a:blip r:embed="rId2"/>
          <a:srcRect t="8946" r="-1" b="21512"/>
          <a:stretch/>
        </p:blipFill>
        <p:spPr>
          <a:xfrm>
            <a:off x="568452" y="571500"/>
            <a:ext cx="11055096" cy="5715000"/>
          </a:xfrm>
          <a:prstGeom prst="rect">
            <a:avLst/>
          </a:prstGeom>
        </p:spPr>
      </p:pic>
    </p:spTree>
    <p:extLst>
      <p:ext uri="{BB962C8B-B14F-4D97-AF65-F5344CB8AC3E}">
        <p14:creationId xmlns:p14="http://schemas.microsoft.com/office/powerpoint/2010/main" val="32973891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664DEF7-4A13-E113-DB00-0489B9DE0DF2}"/>
              </a:ext>
            </a:extLst>
          </p:cNvPr>
          <p:cNvPicPr>
            <a:picLocks noChangeAspect="1"/>
          </p:cNvPicPr>
          <p:nvPr/>
        </p:nvPicPr>
        <p:blipFill>
          <a:blip r:embed="rId2"/>
          <a:stretch>
            <a:fillRect/>
          </a:stretch>
        </p:blipFill>
        <p:spPr>
          <a:xfrm>
            <a:off x="1126309" y="1836586"/>
            <a:ext cx="9941259" cy="3181202"/>
          </a:xfrm>
          <a:prstGeom prst="rect">
            <a:avLst/>
          </a:prstGeom>
        </p:spPr>
      </p:pic>
    </p:spTree>
    <p:extLst>
      <p:ext uri="{BB962C8B-B14F-4D97-AF65-F5344CB8AC3E}">
        <p14:creationId xmlns:p14="http://schemas.microsoft.com/office/powerpoint/2010/main" val="17978136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4083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8020176-86AE-F22B-F7B7-F585557EFD81}"/>
              </a:ext>
            </a:extLst>
          </p:cNvPr>
          <p:cNvPicPr>
            <a:picLocks noChangeAspect="1"/>
          </p:cNvPicPr>
          <p:nvPr/>
        </p:nvPicPr>
        <p:blipFill>
          <a:blip r:embed="rId2"/>
          <a:stretch>
            <a:fillRect/>
          </a:stretch>
        </p:blipFill>
        <p:spPr>
          <a:xfrm>
            <a:off x="1066800" y="1131994"/>
            <a:ext cx="9828755" cy="4590386"/>
          </a:xfrm>
          <a:prstGeom prst="rect">
            <a:avLst/>
          </a:prstGeom>
        </p:spPr>
      </p:pic>
    </p:spTree>
    <p:extLst>
      <p:ext uri="{BB962C8B-B14F-4D97-AF65-F5344CB8AC3E}">
        <p14:creationId xmlns:p14="http://schemas.microsoft.com/office/powerpoint/2010/main" val="7341785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355FB5-52B2-202A-6880-254D07CD3880}"/>
              </a:ext>
            </a:extLst>
          </p:cNvPr>
          <p:cNvPicPr>
            <a:picLocks noChangeAspect="1"/>
          </p:cNvPicPr>
          <p:nvPr/>
        </p:nvPicPr>
        <p:blipFill>
          <a:blip r:embed="rId2"/>
          <a:stretch>
            <a:fillRect/>
          </a:stretch>
        </p:blipFill>
        <p:spPr>
          <a:xfrm>
            <a:off x="1126309" y="924560"/>
            <a:ext cx="9941259" cy="4846320"/>
          </a:xfrm>
          <a:prstGeom prst="rect">
            <a:avLst/>
          </a:prstGeom>
        </p:spPr>
      </p:pic>
    </p:spTree>
    <p:extLst>
      <p:ext uri="{BB962C8B-B14F-4D97-AF65-F5344CB8AC3E}">
        <p14:creationId xmlns:p14="http://schemas.microsoft.com/office/powerpoint/2010/main" val="41956620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5">
            <a:extLst>
              <a:ext uri="{FF2B5EF4-FFF2-40B4-BE49-F238E27FC236}">
                <a16:creationId xmlns:a16="http://schemas.microsoft.com/office/drawing/2014/main" id="{21029ED5-F105-4DD2-99C8-1E44228179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7">
            <a:extLst>
              <a:ext uri="{FF2B5EF4-FFF2-40B4-BE49-F238E27FC236}">
                <a16:creationId xmlns:a16="http://schemas.microsoft.com/office/drawing/2014/main" id="{2D621E68-BF28-4A1C-B1A2-4E55E139E79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BE8BBE4D-F0DF-49B9-B75A-99DAC53ACA7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E0F07DDC-34A6-46A1-9DE9-2BBE2931A5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2CEB2BF9-B8DB-45B9-86EA-D197B5B1AEF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08B5BB34-3801-4E70-A981-FE007635E1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38432A75-2CEB-463C-A8F2-ABB50A79F4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E7E850B8-C050-4597-8BEB-113FEC9A27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24ACC798-9CEC-4B6F-A8DD-F8E6FCCCF1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D58A8C6-1294-4CD9-89BC-F1E981A524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F32F2ED6-6143-46C4-A641-72D42732B6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8">
            <a:extLst>
              <a:ext uri="{FF2B5EF4-FFF2-40B4-BE49-F238E27FC236}">
                <a16:creationId xmlns:a16="http://schemas.microsoft.com/office/drawing/2014/main" id="{5C9652B3-A450-4ED6-8FBF-F536BA60B4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3F6B7B-7D37-68EE-3884-79FE12834513}"/>
              </a:ext>
            </a:extLst>
          </p:cNvPr>
          <p:cNvPicPr>
            <a:picLocks noChangeAspect="1"/>
          </p:cNvPicPr>
          <p:nvPr/>
        </p:nvPicPr>
        <p:blipFill rotWithShape="1">
          <a:blip r:embed="rId2"/>
          <a:srcRect t="1844" r="1" b="7463"/>
          <a:stretch/>
        </p:blipFill>
        <p:spPr>
          <a:xfrm>
            <a:off x="568452" y="571500"/>
            <a:ext cx="11055096" cy="5715000"/>
          </a:xfrm>
          <a:prstGeom prst="rect">
            <a:avLst/>
          </a:prstGeom>
        </p:spPr>
      </p:pic>
    </p:spTree>
    <p:extLst>
      <p:ext uri="{BB962C8B-B14F-4D97-AF65-F5344CB8AC3E}">
        <p14:creationId xmlns:p14="http://schemas.microsoft.com/office/powerpoint/2010/main" val="6595254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029ED5-F105-4DD2-99C8-1E44228179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BBBE27C-293A-1D30-2441-9D739F1838FB}"/>
              </a:ext>
            </a:extLst>
          </p:cNvPr>
          <p:cNvPicPr>
            <a:picLocks noChangeAspect="1"/>
          </p:cNvPicPr>
          <p:nvPr/>
        </p:nvPicPr>
        <p:blipFill rotWithShape="1">
          <a:blip r:embed="rId2"/>
          <a:srcRect t="1061" r="1" b="1"/>
          <a:stretch/>
        </p:blipFill>
        <p:spPr>
          <a:xfrm>
            <a:off x="568452" y="571500"/>
            <a:ext cx="11055096" cy="5715000"/>
          </a:xfrm>
          <a:prstGeom prst="rect">
            <a:avLst/>
          </a:prstGeom>
        </p:spPr>
      </p:pic>
    </p:spTree>
    <p:extLst>
      <p:ext uri="{BB962C8B-B14F-4D97-AF65-F5344CB8AC3E}">
        <p14:creationId xmlns:p14="http://schemas.microsoft.com/office/powerpoint/2010/main" val="15392789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21029ED5-F105-4DD2-99C8-1E44228179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id="{2D621E68-BF28-4A1C-B1A2-4E55E139E79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id="{5C9652B3-A450-4ED6-8FBF-F536BA60B4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4095FEB-0ED0-F80C-12C0-0EF19EB912CC}"/>
              </a:ext>
            </a:extLst>
          </p:cNvPr>
          <p:cNvPicPr>
            <a:picLocks noChangeAspect="1"/>
          </p:cNvPicPr>
          <p:nvPr/>
        </p:nvPicPr>
        <p:blipFill rotWithShape="1">
          <a:blip r:embed="rId2"/>
          <a:srcRect r="1" b="3374"/>
          <a:stretch/>
        </p:blipFill>
        <p:spPr>
          <a:xfrm>
            <a:off x="568452" y="571500"/>
            <a:ext cx="11055096" cy="5715000"/>
          </a:xfrm>
          <a:prstGeom prst="rect">
            <a:avLst/>
          </a:prstGeom>
        </p:spPr>
      </p:pic>
    </p:spTree>
    <p:extLst>
      <p:ext uri="{BB962C8B-B14F-4D97-AF65-F5344CB8AC3E}">
        <p14:creationId xmlns:p14="http://schemas.microsoft.com/office/powerpoint/2010/main" val="2753041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FA35B5C-9805-D48B-E6B6-DF740B86B419}"/>
              </a:ext>
            </a:extLst>
          </p:cNvPr>
          <p:cNvPicPr>
            <a:picLocks noChangeAspect="1"/>
          </p:cNvPicPr>
          <p:nvPr/>
        </p:nvPicPr>
        <p:blipFill>
          <a:blip r:embed="rId2"/>
          <a:stretch>
            <a:fillRect/>
          </a:stretch>
        </p:blipFill>
        <p:spPr>
          <a:xfrm>
            <a:off x="1126309" y="2321222"/>
            <a:ext cx="9941259" cy="2211929"/>
          </a:xfrm>
          <a:prstGeom prst="rect">
            <a:avLst/>
          </a:prstGeom>
        </p:spPr>
      </p:pic>
    </p:spTree>
    <p:extLst>
      <p:ext uri="{BB962C8B-B14F-4D97-AF65-F5344CB8AC3E}">
        <p14:creationId xmlns:p14="http://schemas.microsoft.com/office/powerpoint/2010/main" val="7027744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802B7E-FAAC-E0AF-9C66-E0426501A7A2}"/>
              </a:ext>
            </a:extLst>
          </p:cNvPr>
          <p:cNvPicPr>
            <a:picLocks noChangeAspect="1"/>
          </p:cNvPicPr>
          <p:nvPr/>
        </p:nvPicPr>
        <p:blipFill>
          <a:blip r:embed="rId2"/>
          <a:stretch>
            <a:fillRect/>
          </a:stretch>
        </p:blipFill>
        <p:spPr>
          <a:xfrm>
            <a:off x="975797" y="1131994"/>
            <a:ext cx="9371499" cy="4590386"/>
          </a:xfrm>
          <a:prstGeom prst="rect">
            <a:avLst/>
          </a:prstGeom>
        </p:spPr>
      </p:pic>
    </p:spTree>
    <p:extLst>
      <p:ext uri="{BB962C8B-B14F-4D97-AF65-F5344CB8AC3E}">
        <p14:creationId xmlns:p14="http://schemas.microsoft.com/office/powerpoint/2010/main" val="34540051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C4B9BFF-C5B6-41A0-0FBE-E62E49F793E2}"/>
              </a:ext>
            </a:extLst>
          </p:cNvPr>
          <p:cNvPicPr>
            <a:picLocks noChangeAspect="1"/>
          </p:cNvPicPr>
          <p:nvPr/>
        </p:nvPicPr>
        <p:blipFill>
          <a:blip r:embed="rId2"/>
          <a:stretch>
            <a:fillRect/>
          </a:stretch>
        </p:blipFill>
        <p:spPr>
          <a:xfrm>
            <a:off x="1605281" y="904240"/>
            <a:ext cx="8269754" cy="5201920"/>
          </a:xfrm>
          <a:prstGeom prst="rect">
            <a:avLst/>
          </a:prstGeom>
        </p:spPr>
      </p:pic>
    </p:spTree>
    <p:extLst>
      <p:ext uri="{BB962C8B-B14F-4D97-AF65-F5344CB8AC3E}">
        <p14:creationId xmlns:p14="http://schemas.microsoft.com/office/powerpoint/2010/main" val="25622967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F4A4BDC-664D-C4F0-7551-A9EC0F57AEDF}"/>
              </a:ext>
            </a:extLst>
          </p:cNvPr>
          <p:cNvPicPr>
            <a:picLocks noChangeAspect="1"/>
          </p:cNvPicPr>
          <p:nvPr/>
        </p:nvPicPr>
        <p:blipFill>
          <a:blip r:embed="rId2"/>
          <a:stretch>
            <a:fillRect/>
          </a:stretch>
        </p:blipFill>
        <p:spPr>
          <a:xfrm>
            <a:off x="1068405" y="711778"/>
            <a:ext cx="9278892" cy="5294386"/>
          </a:xfrm>
          <a:prstGeom prst="rect">
            <a:avLst/>
          </a:prstGeom>
        </p:spPr>
      </p:pic>
    </p:spTree>
    <p:extLst>
      <p:ext uri="{BB962C8B-B14F-4D97-AF65-F5344CB8AC3E}">
        <p14:creationId xmlns:p14="http://schemas.microsoft.com/office/powerpoint/2010/main" val="16080538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1DAC528-0093-1EED-D173-DE403359E0AD}"/>
              </a:ext>
            </a:extLst>
          </p:cNvPr>
          <p:cNvPicPr>
            <a:picLocks noChangeAspect="1"/>
          </p:cNvPicPr>
          <p:nvPr/>
        </p:nvPicPr>
        <p:blipFill>
          <a:blip r:embed="rId2"/>
          <a:stretch>
            <a:fillRect/>
          </a:stretch>
        </p:blipFill>
        <p:spPr>
          <a:xfrm>
            <a:off x="1299410" y="856648"/>
            <a:ext cx="8730113" cy="4865732"/>
          </a:xfrm>
          <a:prstGeom prst="rect">
            <a:avLst/>
          </a:prstGeom>
        </p:spPr>
      </p:pic>
    </p:spTree>
    <p:extLst>
      <p:ext uri="{BB962C8B-B14F-4D97-AF65-F5344CB8AC3E}">
        <p14:creationId xmlns:p14="http://schemas.microsoft.com/office/powerpoint/2010/main" val="1204315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0002F0-A9A2-073F-A7C6-CDC14A01EE49}"/>
              </a:ext>
            </a:extLst>
          </p:cNvPr>
          <p:cNvPicPr>
            <a:picLocks noChangeAspect="1"/>
          </p:cNvPicPr>
          <p:nvPr/>
        </p:nvPicPr>
        <p:blipFill>
          <a:blip r:embed="rId2"/>
          <a:stretch>
            <a:fillRect/>
          </a:stretch>
        </p:blipFill>
        <p:spPr>
          <a:xfrm>
            <a:off x="1216957" y="682198"/>
            <a:ext cx="9789950" cy="5506846"/>
          </a:xfrm>
          <a:prstGeom prst="rect">
            <a:avLst/>
          </a:prstGeom>
        </p:spPr>
      </p:pic>
    </p:spTree>
    <p:extLst>
      <p:ext uri="{BB962C8B-B14F-4D97-AF65-F5344CB8AC3E}">
        <p14:creationId xmlns:p14="http://schemas.microsoft.com/office/powerpoint/2010/main" val="6954066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2A2CF28-55A0-D423-BDDE-488472B1BD98}"/>
              </a:ext>
            </a:extLst>
          </p:cNvPr>
          <p:cNvPicPr>
            <a:picLocks noChangeAspect="1"/>
          </p:cNvPicPr>
          <p:nvPr/>
        </p:nvPicPr>
        <p:blipFill>
          <a:blip r:embed="rId2"/>
          <a:stretch>
            <a:fillRect/>
          </a:stretch>
        </p:blipFill>
        <p:spPr>
          <a:xfrm>
            <a:off x="1216957" y="1131994"/>
            <a:ext cx="8331399" cy="4590386"/>
          </a:xfrm>
          <a:prstGeom prst="rect">
            <a:avLst/>
          </a:prstGeom>
        </p:spPr>
      </p:pic>
    </p:spTree>
    <p:extLst>
      <p:ext uri="{BB962C8B-B14F-4D97-AF65-F5344CB8AC3E}">
        <p14:creationId xmlns:p14="http://schemas.microsoft.com/office/powerpoint/2010/main" val="11877015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647C287-BBE9-589C-D960-199A39D8ED37}"/>
              </a:ext>
            </a:extLst>
          </p:cNvPr>
          <p:cNvPicPr>
            <a:picLocks noChangeAspect="1"/>
          </p:cNvPicPr>
          <p:nvPr/>
        </p:nvPicPr>
        <p:blipFill>
          <a:blip r:embed="rId2"/>
          <a:stretch>
            <a:fillRect/>
          </a:stretch>
        </p:blipFill>
        <p:spPr>
          <a:xfrm>
            <a:off x="1366787" y="1131994"/>
            <a:ext cx="9355756" cy="4862404"/>
          </a:xfrm>
          <a:prstGeom prst="rect">
            <a:avLst/>
          </a:prstGeom>
        </p:spPr>
      </p:pic>
    </p:spTree>
    <p:extLst>
      <p:ext uri="{BB962C8B-B14F-4D97-AF65-F5344CB8AC3E}">
        <p14:creationId xmlns:p14="http://schemas.microsoft.com/office/powerpoint/2010/main" val="33038382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65270E-0931-25B8-DE08-13BA26711C7F}"/>
              </a:ext>
            </a:extLst>
          </p:cNvPr>
          <p:cNvPicPr>
            <a:picLocks noChangeAspect="1"/>
          </p:cNvPicPr>
          <p:nvPr/>
        </p:nvPicPr>
        <p:blipFill>
          <a:blip r:embed="rId2"/>
          <a:stretch>
            <a:fillRect/>
          </a:stretch>
        </p:blipFill>
        <p:spPr>
          <a:xfrm>
            <a:off x="1574391" y="1131994"/>
            <a:ext cx="9045095" cy="4590386"/>
          </a:xfrm>
          <a:prstGeom prst="rect">
            <a:avLst/>
          </a:prstGeom>
        </p:spPr>
      </p:pic>
    </p:spTree>
    <p:extLst>
      <p:ext uri="{BB962C8B-B14F-4D97-AF65-F5344CB8AC3E}">
        <p14:creationId xmlns:p14="http://schemas.microsoft.com/office/powerpoint/2010/main" val="25809769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899894-4836-485B-5398-891F52C84920}"/>
              </a:ext>
            </a:extLst>
          </p:cNvPr>
          <p:cNvPicPr>
            <a:picLocks noChangeAspect="1"/>
          </p:cNvPicPr>
          <p:nvPr/>
        </p:nvPicPr>
        <p:blipFill>
          <a:blip r:embed="rId2"/>
          <a:stretch>
            <a:fillRect/>
          </a:stretch>
        </p:blipFill>
        <p:spPr>
          <a:xfrm>
            <a:off x="1187436" y="1131994"/>
            <a:ext cx="9819005" cy="4590386"/>
          </a:xfrm>
          <a:prstGeom prst="rect">
            <a:avLst/>
          </a:prstGeom>
        </p:spPr>
      </p:pic>
    </p:spTree>
    <p:extLst>
      <p:ext uri="{BB962C8B-B14F-4D97-AF65-F5344CB8AC3E}">
        <p14:creationId xmlns:p14="http://schemas.microsoft.com/office/powerpoint/2010/main" val="4186496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353805-2261-53A7-E883-C70B3034A7F4}"/>
              </a:ext>
            </a:extLst>
          </p:cNvPr>
          <p:cNvPicPr>
            <a:picLocks noChangeAspect="1"/>
          </p:cNvPicPr>
          <p:nvPr/>
        </p:nvPicPr>
        <p:blipFill>
          <a:blip r:embed="rId2"/>
          <a:stretch>
            <a:fillRect/>
          </a:stretch>
        </p:blipFill>
        <p:spPr>
          <a:xfrm>
            <a:off x="1145406" y="703845"/>
            <a:ext cx="9124611" cy="5018535"/>
          </a:xfrm>
          <a:prstGeom prst="rect">
            <a:avLst/>
          </a:prstGeom>
        </p:spPr>
      </p:pic>
    </p:spTree>
    <p:extLst>
      <p:ext uri="{BB962C8B-B14F-4D97-AF65-F5344CB8AC3E}">
        <p14:creationId xmlns:p14="http://schemas.microsoft.com/office/powerpoint/2010/main" val="355507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A9313DD-26AD-B482-E589-AD3B02BD2A93}"/>
              </a:ext>
            </a:extLst>
          </p:cNvPr>
          <p:cNvPicPr>
            <a:picLocks noChangeAspect="1"/>
          </p:cNvPicPr>
          <p:nvPr/>
        </p:nvPicPr>
        <p:blipFill>
          <a:blip r:embed="rId2"/>
          <a:stretch>
            <a:fillRect/>
          </a:stretch>
        </p:blipFill>
        <p:spPr>
          <a:xfrm>
            <a:off x="2052546" y="1131994"/>
            <a:ext cx="8088785" cy="4590386"/>
          </a:xfrm>
          <a:prstGeom prst="rect">
            <a:avLst/>
          </a:prstGeom>
        </p:spPr>
      </p:pic>
    </p:spTree>
    <p:extLst>
      <p:ext uri="{BB962C8B-B14F-4D97-AF65-F5344CB8AC3E}">
        <p14:creationId xmlns:p14="http://schemas.microsoft.com/office/powerpoint/2010/main" val="16997106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029ED5-F105-4DD2-99C8-1E44228179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3253CB3-F1F8-2319-554D-A47647F35492}"/>
              </a:ext>
            </a:extLst>
          </p:cNvPr>
          <p:cNvPicPr>
            <a:picLocks noChangeAspect="1"/>
          </p:cNvPicPr>
          <p:nvPr/>
        </p:nvPicPr>
        <p:blipFill rotWithShape="1">
          <a:blip r:embed="rId2"/>
          <a:srcRect r="1" b="2920"/>
          <a:stretch/>
        </p:blipFill>
        <p:spPr>
          <a:xfrm>
            <a:off x="568452" y="571500"/>
            <a:ext cx="11055096" cy="5715000"/>
          </a:xfrm>
          <a:prstGeom prst="rect">
            <a:avLst/>
          </a:prstGeom>
        </p:spPr>
      </p:pic>
    </p:spTree>
    <p:extLst>
      <p:ext uri="{BB962C8B-B14F-4D97-AF65-F5344CB8AC3E}">
        <p14:creationId xmlns:p14="http://schemas.microsoft.com/office/powerpoint/2010/main" val="22351904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4CB3D0-59C1-B9C9-2199-B0C913D0C0E0}"/>
              </a:ext>
            </a:extLst>
          </p:cNvPr>
          <p:cNvPicPr>
            <a:picLocks noChangeAspect="1"/>
          </p:cNvPicPr>
          <p:nvPr/>
        </p:nvPicPr>
        <p:blipFill>
          <a:blip r:embed="rId2"/>
          <a:stretch>
            <a:fillRect/>
          </a:stretch>
        </p:blipFill>
        <p:spPr>
          <a:xfrm>
            <a:off x="1216957" y="682198"/>
            <a:ext cx="8960325" cy="5040182"/>
          </a:xfrm>
          <a:prstGeom prst="rect">
            <a:avLst/>
          </a:prstGeom>
        </p:spPr>
      </p:pic>
    </p:spTree>
    <p:extLst>
      <p:ext uri="{BB962C8B-B14F-4D97-AF65-F5344CB8AC3E}">
        <p14:creationId xmlns:p14="http://schemas.microsoft.com/office/powerpoint/2010/main" val="12968454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B1A23F5-ABCA-7EDE-F636-EF5D1C94F4F4}"/>
              </a:ext>
            </a:extLst>
          </p:cNvPr>
          <p:cNvPicPr>
            <a:picLocks noChangeAspect="1"/>
          </p:cNvPicPr>
          <p:nvPr/>
        </p:nvPicPr>
        <p:blipFill>
          <a:blip r:embed="rId2"/>
          <a:stretch>
            <a:fillRect/>
          </a:stretch>
        </p:blipFill>
        <p:spPr>
          <a:xfrm>
            <a:off x="1405289" y="1131994"/>
            <a:ext cx="8700722" cy="4590386"/>
          </a:xfrm>
          <a:prstGeom prst="rect">
            <a:avLst/>
          </a:prstGeom>
        </p:spPr>
      </p:pic>
    </p:spTree>
    <p:extLst>
      <p:ext uri="{BB962C8B-B14F-4D97-AF65-F5344CB8AC3E}">
        <p14:creationId xmlns:p14="http://schemas.microsoft.com/office/powerpoint/2010/main" val="21900947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AF52048-9C4C-8EF5-E0BA-78F63C86F4C1}"/>
              </a:ext>
            </a:extLst>
          </p:cNvPr>
          <p:cNvPicPr>
            <a:picLocks noChangeAspect="1"/>
          </p:cNvPicPr>
          <p:nvPr/>
        </p:nvPicPr>
        <p:blipFill>
          <a:blip r:embed="rId2"/>
          <a:stretch>
            <a:fillRect/>
          </a:stretch>
        </p:blipFill>
        <p:spPr>
          <a:xfrm>
            <a:off x="1443789" y="1131994"/>
            <a:ext cx="8788632" cy="4590386"/>
          </a:xfrm>
          <a:prstGeom prst="rect">
            <a:avLst/>
          </a:prstGeom>
        </p:spPr>
      </p:pic>
    </p:spTree>
    <p:extLst>
      <p:ext uri="{BB962C8B-B14F-4D97-AF65-F5344CB8AC3E}">
        <p14:creationId xmlns:p14="http://schemas.microsoft.com/office/powerpoint/2010/main" val="8962050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7A66B90-EE47-FF5B-0DC2-9A12C2505F3E}"/>
              </a:ext>
            </a:extLst>
          </p:cNvPr>
          <p:cNvPicPr>
            <a:picLocks noChangeAspect="1"/>
          </p:cNvPicPr>
          <p:nvPr/>
        </p:nvPicPr>
        <p:blipFill>
          <a:blip r:embed="rId2"/>
          <a:stretch>
            <a:fillRect/>
          </a:stretch>
        </p:blipFill>
        <p:spPr>
          <a:xfrm>
            <a:off x="1087655" y="872453"/>
            <a:ext cx="10160468" cy="5181838"/>
          </a:xfrm>
          <a:prstGeom prst="rect">
            <a:avLst/>
          </a:prstGeom>
        </p:spPr>
      </p:pic>
    </p:spTree>
    <p:extLst>
      <p:ext uri="{BB962C8B-B14F-4D97-AF65-F5344CB8AC3E}">
        <p14:creationId xmlns:p14="http://schemas.microsoft.com/office/powerpoint/2010/main" val="21535316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62F421-5E44-86FD-93C2-820989772DF0}"/>
              </a:ext>
            </a:extLst>
          </p:cNvPr>
          <p:cNvPicPr>
            <a:picLocks noChangeAspect="1"/>
          </p:cNvPicPr>
          <p:nvPr/>
        </p:nvPicPr>
        <p:blipFill>
          <a:blip r:embed="rId2"/>
          <a:stretch>
            <a:fillRect/>
          </a:stretch>
        </p:blipFill>
        <p:spPr>
          <a:xfrm>
            <a:off x="1885575" y="1131994"/>
            <a:ext cx="8422726" cy="4590386"/>
          </a:xfrm>
          <a:prstGeom prst="rect">
            <a:avLst/>
          </a:prstGeom>
        </p:spPr>
      </p:pic>
    </p:spTree>
    <p:extLst>
      <p:ext uri="{BB962C8B-B14F-4D97-AF65-F5344CB8AC3E}">
        <p14:creationId xmlns:p14="http://schemas.microsoft.com/office/powerpoint/2010/main" val="26464755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2214756-BAA0-2575-3766-D70D2D1256F9}"/>
              </a:ext>
            </a:extLst>
          </p:cNvPr>
          <p:cNvPicPr>
            <a:picLocks noChangeAspect="1"/>
          </p:cNvPicPr>
          <p:nvPr/>
        </p:nvPicPr>
        <p:blipFill>
          <a:blip r:embed="rId2"/>
          <a:stretch>
            <a:fillRect/>
          </a:stretch>
        </p:blipFill>
        <p:spPr>
          <a:xfrm>
            <a:off x="1126309" y="1327096"/>
            <a:ext cx="9941259" cy="4200182"/>
          </a:xfrm>
          <a:prstGeom prst="rect">
            <a:avLst/>
          </a:prstGeom>
        </p:spPr>
      </p:pic>
    </p:spTree>
    <p:extLst>
      <p:ext uri="{BB962C8B-B14F-4D97-AF65-F5344CB8AC3E}">
        <p14:creationId xmlns:p14="http://schemas.microsoft.com/office/powerpoint/2010/main" val="31527827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6C118D-A989-84FE-2D13-DDE4B2FE72F7}"/>
              </a:ext>
            </a:extLst>
          </p:cNvPr>
          <p:cNvPicPr>
            <a:picLocks noChangeAspect="1"/>
          </p:cNvPicPr>
          <p:nvPr/>
        </p:nvPicPr>
        <p:blipFill>
          <a:blip r:embed="rId2"/>
          <a:stretch>
            <a:fillRect/>
          </a:stretch>
        </p:blipFill>
        <p:spPr>
          <a:xfrm>
            <a:off x="1126309" y="1911145"/>
            <a:ext cx="9941259" cy="3032083"/>
          </a:xfrm>
          <a:prstGeom prst="rect">
            <a:avLst/>
          </a:prstGeom>
        </p:spPr>
      </p:pic>
    </p:spTree>
    <p:extLst>
      <p:ext uri="{BB962C8B-B14F-4D97-AF65-F5344CB8AC3E}">
        <p14:creationId xmlns:p14="http://schemas.microsoft.com/office/powerpoint/2010/main" val="26586999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3C9D69E-4B6A-4357-0EAA-EB6A35E5422A}"/>
              </a:ext>
            </a:extLst>
          </p:cNvPr>
          <p:cNvPicPr>
            <a:picLocks noChangeAspect="1"/>
          </p:cNvPicPr>
          <p:nvPr/>
        </p:nvPicPr>
        <p:blipFill>
          <a:blip r:embed="rId2"/>
          <a:stretch>
            <a:fillRect/>
          </a:stretch>
        </p:blipFill>
        <p:spPr>
          <a:xfrm>
            <a:off x="1161039" y="1131994"/>
            <a:ext cx="9871799" cy="4590386"/>
          </a:xfrm>
          <a:prstGeom prst="rect">
            <a:avLst/>
          </a:prstGeom>
        </p:spPr>
      </p:pic>
    </p:spTree>
    <p:extLst>
      <p:ext uri="{BB962C8B-B14F-4D97-AF65-F5344CB8AC3E}">
        <p14:creationId xmlns:p14="http://schemas.microsoft.com/office/powerpoint/2010/main" val="1494594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21029ED5-F105-4DD2-99C8-1E44228179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a:extLst>
              <a:ext uri="{FF2B5EF4-FFF2-40B4-BE49-F238E27FC236}">
                <a16:creationId xmlns:a16="http://schemas.microsoft.com/office/drawing/2014/main" id="{2D621E68-BF28-4A1C-B1A2-4E55E139E79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78FB6DF-9370-5F98-63CC-31756C49D10A}"/>
              </a:ext>
            </a:extLst>
          </p:cNvPr>
          <p:cNvPicPr>
            <a:picLocks noChangeAspect="1"/>
          </p:cNvPicPr>
          <p:nvPr/>
        </p:nvPicPr>
        <p:blipFill rotWithShape="1">
          <a:blip r:embed="rId2"/>
          <a:srcRect r="862"/>
          <a:stretch/>
        </p:blipFill>
        <p:spPr>
          <a:xfrm>
            <a:off x="568452" y="571500"/>
            <a:ext cx="11055096" cy="5715000"/>
          </a:xfrm>
          <a:prstGeom prst="rect">
            <a:avLst/>
          </a:prstGeom>
        </p:spPr>
      </p:pic>
    </p:spTree>
    <p:extLst>
      <p:ext uri="{BB962C8B-B14F-4D97-AF65-F5344CB8AC3E}">
        <p14:creationId xmlns:p14="http://schemas.microsoft.com/office/powerpoint/2010/main" val="3758765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35700FF-6CF9-2509-E860-EF43345FF8F8}"/>
              </a:ext>
            </a:extLst>
          </p:cNvPr>
          <p:cNvPicPr>
            <a:picLocks noChangeAspect="1"/>
          </p:cNvPicPr>
          <p:nvPr/>
        </p:nvPicPr>
        <p:blipFill>
          <a:blip r:embed="rId2"/>
          <a:stretch>
            <a:fillRect/>
          </a:stretch>
        </p:blipFill>
        <p:spPr>
          <a:xfrm>
            <a:off x="1923859" y="1131994"/>
            <a:ext cx="8346158" cy="4590386"/>
          </a:xfrm>
          <a:prstGeom prst="rect">
            <a:avLst/>
          </a:prstGeom>
        </p:spPr>
      </p:pic>
    </p:spTree>
    <p:extLst>
      <p:ext uri="{BB962C8B-B14F-4D97-AF65-F5344CB8AC3E}">
        <p14:creationId xmlns:p14="http://schemas.microsoft.com/office/powerpoint/2010/main" val="16841396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158AEE-C09D-2A53-B799-A6E7AF64FCC4}"/>
              </a:ext>
            </a:extLst>
          </p:cNvPr>
          <p:cNvPicPr>
            <a:picLocks noChangeAspect="1"/>
          </p:cNvPicPr>
          <p:nvPr/>
        </p:nvPicPr>
        <p:blipFill>
          <a:blip r:embed="rId2"/>
          <a:stretch>
            <a:fillRect/>
          </a:stretch>
        </p:blipFill>
        <p:spPr>
          <a:xfrm>
            <a:off x="1290252" y="1131994"/>
            <a:ext cx="9613373" cy="4590386"/>
          </a:xfrm>
          <a:prstGeom prst="rect">
            <a:avLst/>
          </a:prstGeom>
        </p:spPr>
      </p:pic>
    </p:spTree>
    <p:extLst>
      <p:ext uri="{BB962C8B-B14F-4D97-AF65-F5344CB8AC3E}">
        <p14:creationId xmlns:p14="http://schemas.microsoft.com/office/powerpoint/2010/main" val="543845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14" y="326831"/>
            <a:ext cx="8440512" cy="5563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810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01" y="1465943"/>
            <a:ext cx="10389570" cy="373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3130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93" y="604611"/>
            <a:ext cx="8848764"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93" y="2293257"/>
            <a:ext cx="1009404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69311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50" y="812800"/>
            <a:ext cx="10270614" cy="5254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5784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841829"/>
            <a:ext cx="9688513" cy="413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23114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41828"/>
            <a:ext cx="9644063" cy="4409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9363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FF6E78-37B6-F61F-EDD3-1C34469E9492}"/>
              </a:ext>
            </a:extLst>
          </p:cNvPr>
          <p:cNvPicPr>
            <a:picLocks noChangeAspect="1"/>
          </p:cNvPicPr>
          <p:nvPr/>
        </p:nvPicPr>
        <p:blipFill>
          <a:blip r:embed="rId2"/>
          <a:stretch>
            <a:fillRect/>
          </a:stretch>
        </p:blipFill>
        <p:spPr>
          <a:xfrm>
            <a:off x="1955800" y="593522"/>
            <a:ext cx="7942030" cy="5499270"/>
          </a:xfrm>
          <a:prstGeom prst="rect">
            <a:avLst/>
          </a:prstGeom>
        </p:spPr>
      </p:pic>
    </p:spTree>
    <p:extLst>
      <p:ext uri="{BB962C8B-B14F-4D97-AF65-F5344CB8AC3E}">
        <p14:creationId xmlns:p14="http://schemas.microsoft.com/office/powerpoint/2010/main" val="6855826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21491E1-8F69-EA3F-2124-ACD70D35AB8B}"/>
              </a:ext>
            </a:extLst>
          </p:cNvPr>
          <p:cNvPicPr>
            <a:picLocks noChangeAspect="1"/>
          </p:cNvPicPr>
          <p:nvPr/>
        </p:nvPicPr>
        <p:blipFill>
          <a:blip r:embed="rId2"/>
          <a:stretch>
            <a:fillRect/>
          </a:stretch>
        </p:blipFill>
        <p:spPr>
          <a:xfrm>
            <a:off x="1126309" y="2346075"/>
            <a:ext cx="9941259" cy="2162224"/>
          </a:xfrm>
          <a:prstGeom prst="rect">
            <a:avLst/>
          </a:prstGeom>
        </p:spPr>
      </p:pic>
    </p:spTree>
    <p:extLst>
      <p:ext uri="{BB962C8B-B14F-4D97-AF65-F5344CB8AC3E}">
        <p14:creationId xmlns:p14="http://schemas.microsoft.com/office/powerpoint/2010/main" val="33405535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6F08C9-72C4-8C3A-2996-B7F0A9709AD7}"/>
              </a:ext>
            </a:extLst>
          </p:cNvPr>
          <p:cNvPicPr>
            <a:picLocks noChangeAspect="1"/>
          </p:cNvPicPr>
          <p:nvPr/>
        </p:nvPicPr>
        <p:blipFill>
          <a:blip r:embed="rId2"/>
          <a:stretch>
            <a:fillRect/>
          </a:stretch>
        </p:blipFill>
        <p:spPr>
          <a:xfrm>
            <a:off x="2349685" y="1131994"/>
            <a:ext cx="7494507" cy="4590386"/>
          </a:xfrm>
          <a:prstGeom prst="rect">
            <a:avLst/>
          </a:prstGeom>
        </p:spPr>
      </p:pic>
    </p:spTree>
    <p:extLst>
      <p:ext uri="{BB962C8B-B14F-4D97-AF65-F5344CB8AC3E}">
        <p14:creationId xmlns:p14="http://schemas.microsoft.com/office/powerpoint/2010/main" val="3058471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66FD1-2366-6682-D6B8-59F7778F9A66}"/>
              </a:ext>
            </a:extLst>
          </p:cNvPr>
          <p:cNvPicPr>
            <a:picLocks noChangeAspect="1"/>
          </p:cNvPicPr>
          <p:nvPr/>
        </p:nvPicPr>
        <p:blipFill>
          <a:blip r:embed="rId2"/>
          <a:stretch>
            <a:fillRect/>
          </a:stretch>
        </p:blipFill>
        <p:spPr>
          <a:xfrm>
            <a:off x="178676" y="409903"/>
            <a:ext cx="11761076" cy="6448097"/>
          </a:xfrm>
          <a:prstGeom prst="rect">
            <a:avLst/>
          </a:prstGeom>
        </p:spPr>
      </p:pic>
    </p:spTree>
    <p:extLst>
      <p:ext uri="{BB962C8B-B14F-4D97-AF65-F5344CB8AC3E}">
        <p14:creationId xmlns:p14="http://schemas.microsoft.com/office/powerpoint/2010/main" val="28598010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90DBB8B-2E03-0A61-B414-9A60111E7396}"/>
              </a:ext>
            </a:extLst>
          </p:cNvPr>
          <p:cNvPicPr>
            <a:picLocks noChangeAspect="1"/>
          </p:cNvPicPr>
          <p:nvPr/>
        </p:nvPicPr>
        <p:blipFill>
          <a:blip r:embed="rId2"/>
          <a:stretch>
            <a:fillRect/>
          </a:stretch>
        </p:blipFill>
        <p:spPr>
          <a:xfrm>
            <a:off x="1126309" y="1476215"/>
            <a:ext cx="9941259" cy="3901944"/>
          </a:xfrm>
          <a:prstGeom prst="rect">
            <a:avLst/>
          </a:prstGeom>
        </p:spPr>
      </p:pic>
    </p:spTree>
    <p:extLst>
      <p:ext uri="{BB962C8B-B14F-4D97-AF65-F5344CB8AC3E}">
        <p14:creationId xmlns:p14="http://schemas.microsoft.com/office/powerpoint/2010/main" val="37026013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5D7E8-3B79-00E0-8E1B-A9208A68B53E}"/>
              </a:ext>
            </a:extLst>
          </p:cNvPr>
          <p:cNvPicPr>
            <a:picLocks noChangeAspect="1"/>
          </p:cNvPicPr>
          <p:nvPr/>
        </p:nvPicPr>
        <p:blipFill>
          <a:blip r:embed="rId2"/>
          <a:stretch>
            <a:fillRect/>
          </a:stretch>
        </p:blipFill>
        <p:spPr>
          <a:xfrm>
            <a:off x="940993" y="0"/>
            <a:ext cx="10310014" cy="6858000"/>
          </a:xfrm>
          <a:prstGeom prst="rect">
            <a:avLst/>
          </a:prstGeom>
        </p:spPr>
      </p:pic>
    </p:spTree>
    <p:extLst>
      <p:ext uri="{BB962C8B-B14F-4D97-AF65-F5344CB8AC3E}">
        <p14:creationId xmlns:p14="http://schemas.microsoft.com/office/powerpoint/2010/main" val="10527026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794D54-2251-6446-3F40-34105002917B}"/>
              </a:ext>
            </a:extLst>
          </p:cNvPr>
          <p:cNvPicPr>
            <a:picLocks noChangeAspect="1"/>
          </p:cNvPicPr>
          <p:nvPr/>
        </p:nvPicPr>
        <p:blipFill>
          <a:blip r:embed="rId2"/>
          <a:stretch>
            <a:fillRect/>
          </a:stretch>
        </p:blipFill>
        <p:spPr>
          <a:xfrm>
            <a:off x="1126309" y="2321222"/>
            <a:ext cx="9941259" cy="2211929"/>
          </a:xfrm>
          <a:prstGeom prst="rect">
            <a:avLst/>
          </a:prstGeom>
        </p:spPr>
      </p:pic>
    </p:spTree>
    <p:extLst>
      <p:ext uri="{BB962C8B-B14F-4D97-AF65-F5344CB8AC3E}">
        <p14:creationId xmlns:p14="http://schemas.microsoft.com/office/powerpoint/2010/main" val="27503798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17EE583-D11E-3C71-3390-6F470B77B1EA}"/>
              </a:ext>
            </a:extLst>
          </p:cNvPr>
          <p:cNvPicPr>
            <a:picLocks noChangeAspect="1"/>
          </p:cNvPicPr>
          <p:nvPr/>
        </p:nvPicPr>
        <p:blipFill>
          <a:blip r:embed="rId2"/>
          <a:stretch>
            <a:fillRect/>
          </a:stretch>
        </p:blipFill>
        <p:spPr>
          <a:xfrm>
            <a:off x="2070284" y="1131994"/>
            <a:ext cx="8053309" cy="4590386"/>
          </a:xfrm>
          <a:prstGeom prst="rect">
            <a:avLst/>
          </a:prstGeom>
        </p:spPr>
      </p:pic>
    </p:spTree>
    <p:extLst>
      <p:ext uri="{BB962C8B-B14F-4D97-AF65-F5344CB8AC3E}">
        <p14:creationId xmlns:p14="http://schemas.microsoft.com/office/powerpoint/2010/main" val="1246925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9A7F99F-6235-CB91-AE86-BF960639609B}"/>
              </a:ext>
            </a:extLst>
          </p:cNvPr>
          <p:cNvPicPr>
            <a:picLocks noChangeAspect="1"/>
          </p:cNvPicPr>
          <p:nvPr/>
        </p:nvPicPr>
        <p:blipFill>
          <a:blip r:embed="rId2"/>
          <a:stretch>
            <a:fillRect/>
          </a:stretch>
        </p:blipFill>
        <p:spPr>
          <a:xfrm>
            <a:off x="2852849" y="1131994"/>
            <a:ext cx="6488179" cy="4590386"/>
          </a:xfrm>
          <a:prstGeom prst="rect">
            <a:avLst/>
          </a:prstGeom>
        </p:spPr>
      </p:pic>
    </p:spTree>
    <p:extLst>
      <p:ext uri="{BB962C8B-B14F-4D97-AF65-F5344CB8AC3E}">
        <p14:creationId xmlns:p14="http://schemas.microsoft.com/office/powerpoint/2010/main" val="1102408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 number&#10;&#10;Description automatically generated">
            <a:extLst>
              <a:ext uri="{FF2B5EF4-FFF2-40B4-BE49-F238E27FC236}">
                <a16:creationId xmlns:a16="http://schemas.microsoft.com/office/drawing/2014/main" id="{2288E1F7-1A46-EB96-9247-DD22DD77427A}"/>
              </a:ext>
            </a:extLst>
          </p:cNvPr>
          <p:cNvPicPr>
            <a:picLocks noChangeAspect="1"/>
          </p:cNvPicPr>
          <p:nvPr/>
        </p:nvPicPr>
        <p:blipFill>
          <a:blip r:embed="rId2"/>
          <a:stretch>
            <a:fillRect/>
          </a:stretch>
        </p:blipFill>
        <p:spPr>
          <a:xfrm>
            <a:off x="3124200" y="0"/>
            <a:ext cx="6751320" cy="6902443"/>
          </a:xfrm>
          <a:prstGeom prst="rect">
            <a:avLst/>
          </a:prstGeom>
        </p:spPr>
      </p:pic>
    </p:spTree>
    <p:extLst>
      <p:ext uri="{BB962C8B-B14F-4D97-AF65-F5344CB8AC3E}">
        <p14:creationId xmlns:p14="http://schemas.microsoft.com/office/powerpoint/2010/main" val="155274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4E86A-8283-A3B1-36DF-42F6E9409450}"/>
              </a:ext>
            </a:extLst>
          </p:cNvPr>
          <p:cNvPicPr>
            <a:picLocks noChangeAspect="1"/>
          </p:cNvPicPr>
          <p:nvPr/>
        </p:nvPicPr>
        <p:blipFill>
          <a:blip r:embed="rId2"/>
          <a:stretch>
            <a:fillRect/>
          </a:stretch>
        </p:blipFill>
        <p:spPr>
          <a:xfrm>
            <a:off x="152400" y="409153"/>
            <a:ext cx="11744960" cy="6448847"/>
          </a:xfrm>
          <a:prstGeom prst="rect">
            <a:avLst/>
          </a:prstGeom>
        </p:spPr>
      </p:pic>
    </p:spTree>
    <p:extLst>
      <p:ext uri="{BB962C8B-B14F-4D97-AF65-F5344CB8AC3E}">
        <p14:creationId xmlns:p14="http://schemas.microsoft.com/office/powerpoint/2010/main" val="4014985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59C506-5F4B-4B75-9218-C7C3F87FA8D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C659EEB-C3AE-4544-8263-417009DCDF4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D99DB6C6-36F9-4576-A558-95153EADBE4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94E7916-EDE4-4B50-A4A1-6B28FDD4D9B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6F6CB7BB-4370-4173-97F8-F636C0F149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B0F590BB-1F51-4138-A2D4-2E483C84FB0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4A492863-9797-45A2-BAB3-514F10C5F25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7C1E33F6-6D0F-4ECF-92F4-6F71D8BAF3D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3EEEA64-7411-474B-BD0E-60C24B3F4E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4F82A6DD-92BB-4443-B5A5-05240DD558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79832BCB-1DCF-46AC-9FFA-170791668D8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4E74DA95-CD7A-4D5E-9D27-67A759CE70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F34CF1E-1649-94D0-7A87-C491B2654B78}"/>
              </a:ext>
            </a:extLst>
          </p:cNvPr>
          <p:cNvPicPr>
            <a:picLocks noChangeAspect="1"/>
          </p:cNvPicPr>
          <p:nvPr/>
        </p:nvPicPr>
        <p:blipFill>
          <a:blip r:embed="rId2"/>
          <a:stretch>
            <a:fillRect/>
          </a:stretch>
        </p:blipFill>
        <p:spPr>
          <a:xfrm>
            <a:off x="1124262" y="1869670"/>
            <a:ext cx="4650004" cy="3127127"/>
          </a:xfrm>
          <a:prstGeom prst="rect">
            <a:avLst/>
          </a:prstGeom>
        </p:spPr>
      </p:pic>
      <p:cxnSp>
        <p:nvCxnSpPr>
          <p:cNvPr id="25" name="Straight Connector 24">
            <a:extLst>
              <a:ext uri="{FF2B5EF4-FFF2-40B4-BE49-F238E27FC236}">
                <a16:creationId xmlns:a16="http://schemas.microsoft.com/office/drawing/2014/main" id="{14AA3B5C-0C55-4FFF-9C45-8F9F7C074A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D4A52BA-A8A3-5B63-F100-2FFE3B5DFB8A}"/>
              </a:ext>
            </a:extLst>
          </p:cNvPr>
          <p:cNvPicPr>
            <a:picLocks noChangeAspect="1"/>
          </p:cNvPicPr>
          <p:nvPr/>
        </p:nvPicPr>
        <p:blipFill>
          <a:blip r:embed="rId3"/>
          <a:stretch>
            <a:fillRect/>
          </a:stretch>
        </p:blipFill>
        <p:spPr>
          <a:xfrm>
            <a:off x="6414367" y="2058314"/>
            <a:ext cx="4650004" cy="2749836"/>
          </a:xfrm>
          <a:prstGeom prst="rect">
            <a:avLst/>
          </a:prstGeom>
        </p:spPr>
      </p:pic>
    </p:spTree>
    <p:extLst>
      <p:ext uri="{BB962C8B-B14F-4D97-AF65-F5344CB8AC3E}">
        <p14:creationId xmlns:p14="http://schemas.microsoft.com/office/powerpoint/2010/main" val="63462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C920F61-CFE7-009B-A043-CBC9E676D083}"/>
              </a:ext>
            </a:extLst>
          </p:cNvPr>
          <p:cNvPicPr>
            <a:picLocks noChangeAspect="1"/>
          </p:cNvPicPr>
          <p:nvPr/>
        </p:nvPicPr>
        <p:blipFill>
          <a:blip r:embed="rId2"/>
          <a:stretch>
            <a:fillRect/>
          </a:stretch>
        </p:blipFill>
        <p:spPr>
          <a:xfrm>
            <a:off x="1529389" y="1131994"/>
            <a:ext cx="9135098" cy="4590386"/>
          </a:xfrm>
          <a:prstGeom prst="rect">
            <a:avLst/>
          </a:prstGeom>
        </p:spPr>
      </p:pic>
    </p:spTree>
    <p:extLst>
      <p:ext uri="{BB962C8B-B14F-4D97-AF65-F5344CB8AC3E}">
        <p14:creationId xmlns:p14="http://schemas.microsoft.com/office/powerpoint/2010/main" val="2139744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C2AD91-C229-1A7E-89DC-CE7DD6101E5B}"/>
              </a:ext>
            </a:extLst>
          </p:cNvPr>
          <p:cNvPicPr>
            <a:picLocks noChangeAspect="1"/>
          </p:cNvPicPr>
          <p:nvPr/>
        </p:nvPicPr>
        <p:blipFill>
          <a:blip r:embed="rId2"/>
          <a:stretch>
            <a:fillRect/>
          </a:stretch>
        </p:blipFill>
        <p:spPr>
          <a:xfrm>
            <a:off x="2105299" y="1131994"/>
            <a:ext cx="7983279" cy="4590386"/>
          </a:xfrm>
          <a:prstGeom prst="rect">
            <a:avLst/>
          </a:prstGeom>
        </p:spPr>
      </p:pic>
    </p:spTree>
    <p:extLst>
      <p:ext uri="{BB962C8B-B14F-4D97-AF65-F5344CB8AC3E}">
        <p14:creationId xmlns:p14="http://schemas.microsoft.com/office/powerpoint/2010/main" val="2592792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B96557A-EA37-41B0-97F4-AC0343430E2F}"/>
              </a:ext>
            </a:extLst>
          </p:cNvPr>
          <p:cNvPicPr>
            <a:picLocks noChangeAspect="1"/>
          </p:cNvPicPr>
          <p:nvPr/>
        </p:nvPicPr>
        <p:blipFill>
          <a:blip r:embed="rId2"/>
          <a:stretch>
            <a:fillRect/>
          </a:stretch>
        </p:blipFill>
        <p:spPr>
          <a:xfrm>
            <a:off x="2439261" y="1131994"/>
            <a:ext cx="7315355" cy="4590386"/>
          </a:xfrm>
          <a:prstGeom prst="rect">
            <a:avLst/>
          </a:prstGeom>
        </p:spPr>
      </p:pic>
    </p:spTree>
    <p:extLst>
      <p:ext uri="{BB962C8B-B14F-4D97-AF65-F5344CB8AC3E}">
        <p14:creationId xmlns:p14="http://schemas.microsoft.com/office/powerpoint/2010/main" val="3397635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465EC27-7086-0654-6FD2-269B05E28C42}"/>
              </a:ext>
            </a:extLst>
          </p:cNvPr>
          <p:cNvPicPr>
            <a:picLocks noChangeAspect="1"/>
          </p:cNvPicPr>
          <p:nvPr/>
        </p:nvPicPr>
        <p:blipFill>
          <a:blip r:embed="rId2"/>
          <a:stretch>
            <a:fillRect/>
          </a:stretch>
        </p:blipFill>
        <p:spPr>
          <a:xfrm>
            <a:off x="2684012" y="1131994"/>
            <a:ext cx="6825852" cy="4590386"/>
          </a:xfrm>
          <a:prstGeom prst="rect">
            <a:avLst/>
          </a:prstGeom>
        </p:spPr>
      </p:pic>
    </p:spTree>
    <p:extLst>
      <p:ext uri="{BB962C8B-B14F-4D97-AF65-F5344CB8AC3E}">
        <p14:creationId xmlns:p14="http://schemas.microsoft.com/office/powerpoint/2010/main" val="590244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03A33C9-C6ED-2A85-7113-3C739E14AE17}"/>
              </a:ext>
            </a:extLst>
          </p:cNvPr>
          <p:cNvPicPr>
            <a:picLocks noChangeAspect="1"/>
          </p:cNvPicPr>
          <p:nvPr/>
        </p:nvPicPr>
        <p:blipFill>
          <a:blip r:embed="rId2"/>
          <a:stretch>
            <a:fillRect/>
          </a:stretch>
        </p:blipFill>
        <p:spPr>
          <a:xfrm>
            <a:off x="2409881" y="1131994"/>
            <a:ext cx="7374114" cy="4590386"/>
          </a:xfrm>
          <a:prstGeom prst="rect">
            <a:avLst/>
          </a:prstGeom>
        </p:spPr>
      </p:pic>
    </p:spTree>
    <p:extLst>
      <p:ext uri="{BB962C8B-B14F-4D97-AF65-F5344CB8AC3E}">
        <p14:creationId xmlns:p14="http://schemas.microsoft.com/office/powerpoint/2010/main" val="3724832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19C7-46D2-1664-5F41-6D5249D3596B}"/>
              </a:ext>
            </a:extLst>
          </p:cNvPr>
          <p:cNvPicPr>
            <a:picLocks noChangeAspect="1"/>
          </p:cNvPicPr>
          <p:nvPr/>
        </p:nvPicPr>
        <p:blipFill>
          <a:blip r:embed="rId2"/>
          <a:stretch>
            <a:fillRect/>
          </a:stretch>
        </p:blipFill>
        <p:spPr>
          <a:xfrm>
            <a:off x="965200" y="944880"/>
            <a:ext cx="10322560" cy="4389120"/>
          </a:xfrm>
          <a:prstGeom prst="rect">
            <a:avLst/>
          </a:prstGeom>
        </p:spPr>
      </p:pic>
    </p:spTree>
    <p:extLst>
      <p:ext uri="{BB962C8B-B14F-4D97-AF65-F5344CB8AC3E}">
        <p14:creationId xmlns:p14="http://schemas.microsoft.com/office/powerpoint/2010/main" val="3158402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8706C-E067-34FD-C62A-2D3D03159E21}"/>
              </a:ext>
            </a:extLst>
          </p:cNvPr>
          <p:cNvPicPr>
            <a:picLocks noChangeAspect="1"/>
          </p:cNvPicPr>
          <p:nvPr/>
        </p:nvPicPr>
        <p:blipFill>
          <a:blip r:embed="rId2"/>
          <a:stretch>
            <a:fillRect/>
          </a:stretch>
        </p:blipFill>
        <p:spPr>
          <a:xfrm>
            <a:off x="355600" y="152745"/>
            <a:ext cx="11499206" cy="6563015"/>
          </a:xfrm>
          <a:prstGeom prst="rect">
            <a:avLst/>
          </a:prstGeom>
        </p:spPr>
      </p:pic>
    </p:spTree>
    <p:extLst>
      <p:ext uri="{BB962C8B-B14F-4D97-AF65-F5344CB8AC3E}">
        <p14:creationId xmlns:p14="http://schemas.microsoft.com/office/powerpoint/2010/main" val="3416719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3BD73-76F3-F113-EEE9-B4B307E178B7}"/>
              </a:ext>
            </a:extLst>
          </p:cNvPr>
          <p:cNvPicPr>
            <a:picLocks noChangeAspect="1"/>
          </p:cNvPicPr>
          <p:nvPr/>
        </p:nvPicPr>
        <p:blipFill>
          <a:blip r:embed="rId2"/>
          <a:stretch>
            <a:fillRect/>
          </a:stretch>
        </p:blipFill>
        <p:spPr>
          <a:xfrm>
            <a:off x="91440" y="335280"/>
            <a:ext cx="11724639" cy="6522720"/>
          </a:xfrm>
          <a:prstGeom prst="rect">
            <a:avLst/>
          </a:prstGeom>
        </p:spPr>
      </p:pic>
    </p:spTree>
    <p:extLst>
      <p:ext uri="{BB962C8B-B14F-4D97-AF65-F5344CB8AC3E}">
        <p14:creationId xmlns:p14="http://schemas.microsoft.com/office/powerpoint/2010/main" val="1152062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screenshot, font, number&#10;&#10;Description automatically generated">
            <a:extLst>
              <a:ext uri="{FF2B5EF4-FFF2-40B4-BE49-F238E27FC236}">
                <a16:creationId xmlns:a16="http://schemas.microsoft.com/office/drawing/2014/main" id="{A69CC809-76F7-870D-4126-51E8B30037B3}"/>
              </a:ext>
            </a:extLst>
          </p:cNvPr>
          <p:cNvPicPr>
            <a:picLocks noChangeAspect="1"/>
          </p:cNvPicPr>
          <p:nvPr/>
        </p:nvPicPr>
        <p:blipFill>
          <a:blip r:embed="rId2"/>
          <a:stretch>
            <a:fillRect/>
          </a:stretch>
        </p:blipFill>
        <p:spPr>
          <a:xfrm>
            <a:off x="3124200" y="447040"/>
            <a:ext cx="6586902" cy="5191759"/>
          </a:xfrm>
          <a:prstGeom prst="rect">
            <a:avLst/>
          </a:prstGeom>
        </p:spPr>
      </p:pic>
    </p:spTree>
    <p:extLst>
      <p:ext uri="{BB962C8B-B14F-4D97-AF65-F5344CB8AC3E}">
        <p14:creationId xmlns:p14="http://schemas.microsoft.com/office/powerpoint/2010/main" val="2194868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E95BE-67FC-236D-E4C7-611CC4092188}"/>
              </a:ext>
            </a:extLst>
          </p:cNvPr>
          <p:cNvPicPr>
            <a:picLocks noChangeAspect="1"/>
          </p:cNvPicPr>
          <p:nvPr/>
        </p:nvPicPr>
        <p:blipFill>
          <a:blip r:embed="rId2"/>
          <a:stretch>
            <a:fillRect/>
          </a:stretch>
        </p:blipFill>
        <p:spPr>
          <a:xfrm>
            <a:off x="284480" y="185285"/>
            <a:ext cx="11379200" cy="6487430"/>
          </a:xfrm>
          <a:prstGeom prst="rect">
            <a:avLst/>
          </a:prstGeom>
        </p:spPr>
      </p:pic>
    </p:spTree>
    <p:extLst>
      <p:ext uri="{BB962C8B-B14F-4D97-AF65-F5344CB8AC3E}">
        <p14:creationId xmlns:p14="http://schemas.microsoft.com/office/powerpoint/2010/main" val="443062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CCF4EF-4C7C-7780-E097-D3B2170BE689}"/>
              </a:ext>
            </a:extLst>
          </p:cNvPr>
          <p:cNvPicPr>
            <a:picLocks noChangeAspect="1"/>
          </p:cNvPicPr>
          <p:nvPr/>
        </p:nvPicPr>
        <p:blipFill>
          <a:blip r:embed="rId2"/>
          <a:stretch>
            <a:fillRect/>
          </a:stretch>
        </p:blipFill>
        <p:spPr>
          <a:xfrm>
            <a:off x="345440" y="247206"/>
            <a:ext cx="11470640" cy="6363588"/>
          </a:xfrm>
          <a:prstGeom prst="rect">
            <a:avLst/>
          </a:prstGeom>
        </p:spPr>
      </p:pic>
    </p:spTree>
    <p:extLst>
      <p:ext uri="{BB962C8B-B14F-4D97-AF65-F5344CB8AC3E}">
        <p14:creationId xmlns:p14="http://schemas.microsoft.com/office/powerpoint/2010/main" val="1027654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5EE23-91EF-A2CE-E76A-612D136ABACA}"/>
              </a:ext>
            </a:extLst>
          </p:cNvPr>
          <p:cNvPicPr>
            <a:picLocks noChangeAspect="1"/>
          </p:cNvPicPr>
          <p:nvPr/>
        </p:nvPicPr>
        <p:blipFill>
          <a:blip r:embed="rId2"/>
          <a:stretch>
            <a:fillRect/>
          </a:stretch>
        </p:blipFill>
        <p:spPr>
          <a:xfrm>
            <a:off x="426720" y="447040"/>
            <a:ext cx="11369040" cy="5984239"/>
          </a:xfrm>
          <a:prstGeom prst="rect">
            <a:avLst/>
          </a:prstGeom>
        </p:spPr>
      </p:pic>
    </p:spTree>
    <p:extLst>
      <p:ext uri="{BB962C8B-B14F-4D97-AF65-F5344CB8AC3E}">
        <p14:creationId xmlns:p14="http://schemas.microsoft.com/office/powerpoint/2010/main" val="4201937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72AB10-B9BE-7F07-930B-63F236E52918}"/>
              </a:ext>
            </a:extLst>
          </p:cNvPr>
          <p:cNvPicPr>
            <a:picLocks noChangeAspect="1"/>
          </p:cNvPicPr>
          <p:nvPr/>
        </p:nvPicPr>
        <p:blipFill>
          <a:blip r:embed="rId2"/>
          <a:stretch>
            <a:fillRect/>
          </a:stretch>
        </p:blipFill>
        <p:spPr>
          <a:xfrm>
            <a:off x="447040" y="629920"/>
            <a:ext cx="11511280" cy="6096000"/>
          </a:xfrm>
          <a:prstGeom prst="rect">
            <a:avLst/>
          </a:prstGeom>
        </p:spPr>
      </p:pic>
    </p:spTree>
    <p:extLst>
      <p:ext uri="{BB962C8B-B14F-4D97-AF65-F5344CB8AC3E}">
        <p14:creationId xmlns:p14="http://schemas.microsoft.com/office/powerpoint/2010/main" val="2963157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29CD-31A6-F258-4F31-CE5D329116E0}"/>
              </a:ext>
            </a:extLst>
          </p:cNvPr>
          <p:cNvPicPr>
            <a:picLocks noChangeAspect="1"/>
          </p:cNvPicPr>
          <p:nvPr/>
        </p:nvPicPr>
        <p:blipFill>
          <a:blip r:embed="rId2"/>
          <a:stretch>
            <a:fillRect/>
          </a:stretch>
        </p:blipFill>
        <p:spPr>
          <a:xfrm>
            <a:off x="365761" y="380574"/>
            <a:ext cx="11592560" cy="6096851"/>
          </a:xfrm>
          <a:prstGeom prst="rect">
            <a:avLst/>
          </a:prstGeom>
        </p:spPr>
      </p:pic>
    </p:spTree>
    <p:extLst>
      <p:ext uri="{BB962C8B-B14F-4D97-AF65-F5344CB8AC3E}">
        <p14:creationId xmlns:p14="http://schemas.microsoft.com/office/powerpoint/2010/main" val="3059369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F966D0-03F5-3F2E-48A9-A43F7E6AE7AF}"/>
              </a:ext>
            </a:extLst>
          </p:cNvPr>
          <p:cNvPicPr>
            <a:picLocks noChangeAspect="1"/>
          </p:cNvPicPr>
          <p:nvPr/>
        </p:nvPicPr>
        <p:blipFill>
          <a:blip r:embed="rId2"/>
          <a:stretch>
            <a:fillRect/>
          </a:stretch>
        </p:blipFill>
        <p:spPr>
          <a:xfrm>
            <a:off x="833120" y="254000"/>
            <a:ext cx="10464799" cy="6248400"/>
          </a:xfrm>
          <a:prstGeom prst="rect">
            <a:avLst/>
          </a:prstGeom>
        </p:spPr>
      </p:pic>
    </p:spTree>
    <p:extLst>
      <p:ext uri="{BB962C8B-B14F-4D97-AF65-F5344CB8AC3E}">
        <p14:creationId xmlns:p14="http://schemas.microsoft.com/office/powerpoint/2010/main" val="2060850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F8B93-F63F-283B-7ED4-441425AD10DD}"/>
              </a:ext>
            </a:extLst>
          </p:cNvPr>
          <p:cNvPicPr>
            <a:picLocks noChangeAspect="1"/>
          </p:cNvPicPr>
          <p:nvPr/>
        </p:nvPicPr>
        <p:blipFill>
          <a:blip r:embed="rId2"/>
          <a:stretch>
            <a:fillRect/>
          </a:stretch>
        </p:blipFill>
        <p:spPr>
          <a:xfrm>
            <a:off x="335280" y="218627"/>
            <a:ext cx="11490960" cy="6420746"/>
          </a:xfrm>
          <a:prstGeom prst="rect">
            <a:avLst/>
          </a:prstGeom>
        </p:spPr>
      </p:pic>
    </p:spTree>
    <p:extLst>
      <p:ext uri="{BB962C8B-B14F-4D97-AF65-F5344CB8AC3E}">
        <p14:creationId xmlns:p14="http://schemas.microsoft.com/office/powerpoint/2010/main" val="3880283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E00C31-9C80-214F-DFC9-7AB8E142ECAB}"/>
              </a:ext>
            </a:extLst>
          </p:cNvPr>
          <p:cNvPicPr>
            <a:picLocks noChangeAspect="1"/>
          </p:cNvPicPr>
          <p:nvPr/>
        </p:nvPicPr>
        <p:blipFill>
          <a:blip r:embed="rId2"/>
          <a:stretch>
            <a:fillRect/>
          </a:stretch>
        </p:blipFill>
        <p:spPr>
          <a:xfrm>
            <a:off x="304800" y="452022"/>
            <a:ext cx="11582400" cy="5953956"/>
          </a:xfrm>
          <a:prstGeom prst="rect">
            <a:avLst/>
          </a:prstGeom>
        </p:spPr>
      </p:pic>
    </p:spTree>
    <p:extLst>
      <p:ext uri="{BB962C8B-B14F-4D97-AF65-F5344CB8AC3E}">
        <p14:creationId xmlns:p14="http://schemas.microsoft.com/office/powerpoint/2010/main" val="189295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55625-ABA9-2A55-3403-30309325ADC3}"/>
              </a:ext>
            </a:extLst>
          </p:cNvPr>
          <p:cNvPicPr>
            <a:picLocks noChangeAspect="1"/>
          </p:cNvPicPr>
          <p:nvPr/>
        </p:nvPicPr>
        <p:blipFill>
          <a:blip r:embed="rId2"/>
          <a:stretch>
            <a:fillRect/>
          </a:stretch>
        </p:blipFill>
        <p:spPr>
          <a:xfrm>
            <a:off x="355600" y="85258"/>
            <a:ext cx="11582400" cy="6687483"/>
          </a:xfrm>
          <a:prstGeom prst="rect">
            <a:avLst/>
          </a:prstGeom>
        </p:spPr>
      </p:pic>
    </p:spTree>
    <p:extLst>
      <p:ext uri="{BB962C8B-B14F-4D97-AF65-F5344CB8AC3E}">
        <p14:creationId xmlns:p14="http://schemas.microsoft.com/office/powerpoint/2010/main" val="2893840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8822483-1FE3-99FB-5716-829C04A23B13}"/>
              </a:ext>
            </a:extLst>
          </p:cNvPr>
          <p:cNvPicPr>
            <a:picLocks noChangeAspect="1"/>
          </p:cNvPicPr>
          <p:nvPr/>
        </p:nvPicPr>
        <p:blipFill>
          <a:blip r:embed="rId2"/>
          <a:stretch>
            <a:fillRect/>
          </a:stretch>
        </p:blipFill>
        <p:spPr>
          <a:xfrm>
            <a:off x="1126309" y="924560"/>
            <a:ext cx="10327619" cy="4683760"/>
          </a:xfrm>
          <a:prstGeom prst="rect">
            <a:avLst/>
          </a:prstGeom>
        </p:spPr>
      </p:pic>
    </p:spTree>
    <p:extLst>
      <p:ext uri="{BB962C8B-B14F-4D97-AF65-F5344CB8AC3E}">
        <p14:creationId xmlns:p14="http://schemas.microsoft.com/office/powerpoint/2010/main" val="42823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5F60-27C0-E564-3A5B-42828379668F}"/>
              </a:ext>
            </a:extLst>
          </p:cNvPr>
          <p:cNvSpPr>
            <a:spLocks noGrp="1"/>
          </p:cNvSpPr>
          <p:nvPr>
            <p:ph type="title"/>
          </p:nvPr>
        </p:nvSpPr>
        <p:spPr>
          <a:xfrm>
            <a:off x="7031694" y="762001"/>
            <a:ext cx="4231343" cy="1141004"/>
          </a:xfrm>
        </p:spPr>
        <p:txBody>
          <a:bodyPr>
            <a:normAutofit/>
          </a:bodyPr>
          <a:lstStyle/>
          <a:p>
            <a:r>
              <a:rPr lang="en-US" dirty="0"/>
              <a:t>SDLC</a:t>
            </a:r>
          </a:p>
        </p:txBody>
      </p:sp>
      <p:sp>
        <p:nvSpPr>
          <p:cNvPr id="3" name="Content Placeholder 2">
            <a:extLst>
              <a:ext uri="{FF2B5EF4-FFF2-40B4-BE49-F238E27FC236}">
                <a16:creationId xmlns:a16="http://schemas.microsoft.com/office/drawing/2014/main" id="{1BBDFD72-B46B-6AB1-0B19-E25F282453A0}"/>
              </a:ext>
            </a:extLst>
          </p:cNvPr>
          <p:cNvSpPr>
            <a:spLocks noGrp="1"/>
          </p:cNvSpPr>
          <p:nvPr>
            <p:ph idx="1"/>
          </p:nvPr>
        </p:nvSpPr>
        <p:spPr>
          <a:xfrm>
            <a:off x="7033937" y="2291542"/>
            <a:ext cx="4219148" cy="3810000"/>
          </a:xfrm>
        </p:spPr>
        <p:txBody>
          <a:bodyPr>
            <a:normAutofit lnSpcReduction="10000"/>
          </a:bodyPr>
          <a:lstStyle/>
          <a:p>
            <a:pPr>
              <a:lnSpc>
                <a:spcPct val="110000"/>
              </a:lnSpc>
            </a:pPr>
            <a:r>
              <a:rPr lang="en-US" sz="1500" dirty="0"/>
              <a:t> What is SDLC?</a:t>
            </a:r>
          </a:p>
          <a:p>
            <a:pPr>
              <a:lnSpc>
                <a:spcPct val="110000"/>
              </a:lnSpc>
            </a:pPr>
            <a:r>
              <a:rPr lang="en-US" sz="1500"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a:p>
            <a:pPr>
              <a:lnSpc>
                <a:spcPct val="110000"/>
              </a:lnSpc>
            </a:pPr>
            <a:endParaRPr lang="en-US" sz="1500" dirty="0"/>
          </a:p>
        </p:txBody>
      </p:sp>
      <p:pic>
        <p:nvPicPr>
          <p:cNvPr id="5" name="Picture 4" descr="Rolls of blueprints">
            <a:extLst>
              <a:ext uri="{FF2B5EF4-FFF2-40B4-BE49-F238E27FC236}">
                <a16:creationId xmlns:a16="http://schemas.microsoft.com/office/drawing/2014/main" id="{470CCBE7-C914-5EA1-A651-E9E5936DEF5F}"/>
              </a:ext>
            </a:extLst>
          </p:cNvPr>
          <p:cNvPicPr>
            <a:picLocks noChangeAspect="1"/>
          </p:cNvPicPr>
          <p:nvPr/>
        </p:nvPicPr>
        <p:blipFill rotWithShape="1">
          <a:blip r:embed="rId2"/>
          <a:srcRect l="40667" r="-1" b="-1"/>
          <a:stretch/>
        </p:blipFill>
        <p:spPr>
          <a:xfrm>
            <a:off x="1847191" y="2083552"/>
            <a:ext cx="2391910" cy="2690895"/>
          </a:xfrm>
          <a:prstGeom prst="rect">
            <a:avLst/>
          </a:prstGeom>
        </p:spPr>
      </p:pic>
    </p:spTree>
    <p:extLst>
      <p:ext uri="{BB962C8B-B14F-4D97-AF65-F5344CB8AC3E}">
        <p14:creationId xmlns:p14="http://schemas.microsoft.com/office/powerpoint/2010/main" val="2517383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A10D825-CF89-608D-6957-B0891B4E38E0}"/>
              </a:ext>
            </a:extLst>
          </p:cNvPr>
          <p:cNvPicPr>
            <a:picLocks noChangeAspect="1"/>
          </p:cNvPicPr>
          <p:nvPr/>
        </p:nvPicPr>
        <p:blipFill>
          <a:blip r:embed="rId2"/>
          <a:stretch>
            <a:fillRect/>
          </a:stretch>
        </p:blipFill>
        <p:spPr>
          <a:xfrm>
            <a:off x="1126309" y="1046480"/>
            <a:ext cx="9941259" cy="4319251"/>
          </a:xfrm>
          <a:prstGeom prst="rect">
            <a:avLst/>
          </a:prstGeom>
        </p:spPr>
      </p:pic>
    </p:spTree>
    <p:extLst>
      <p:ext uri="{BB962C8B-B14F-4D97-AF65-F5344CB8AC3E}">
        <p14:creationId xmlns:p14="http://schemas.microsoft.com/office/powerpoint/2010/main" val="857413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4569B3-15A1-68E3-80FF-59FB90B6967F}"/>
              </a:ext>
            </a:extLst>
          </p:cNvPr>
          <p:cNvPicPr>
            <a:picLocks noChangeAspect="1"/>
          </p:cNvPicPr>
          <p:nvPr/>
        </p:nvPicPr>
        <p:blipFill>
          <a:blip r:embed="rId2"/>
          <a:stretch>
            <a:fillRect/>
          </a:stretch>
        </p:blipFill>
        <p:spPr>
          <a:xfrm>
            <a:off x="1107440" y="1131994"/>
            <a:ext cx="9261051" cy="4590386"/>
          </a:xfrm>
          <a:prstGeom prst="rect">
            <a:avLst/>
          </a:prstGeom>
        </p:spPr>
      </p:pic>
    </p:spTree>
    <p:extLst>
      <p:ext uri="{BB962C8B-B14F-4D97-AF65-F5344CB8AC3E}">
        <p14:creationId xmlns:p14="http://schemas.microsoft.com/office/powerpoint/2010/main" val="3096438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C22E782-EBDE-9065-7DFD-8C0C956020FA}"/>
              </a:ext>
            </a:extLst>
          </p:cNvPr>
          <p:cNvPicPr>
            <a:picLocks noChangeAspect="1"/>
          </p:cNvPicPr>
          <p:nvPr/>
        </p:nvPicPr>
        <p:blipFill>
          <a:blip r:embed="rId2"/>
          <a:stretch>
            <a:fillRect/>
          </a:stretch>
        </p:blipFill>
        <p:spPr>
          <a:xfrm>
            <a:off x="1126309" y="1625334"/>
            <a:ext cx="9941259" cy="3603706"/>
          </a:xfrm>
          <a:prstGeom prst="rect">
            <a:avLst/>
          </a:prstGeom>
        </p:spPr>
      </p:pic>
    </p:spTree>
    <p:extLst>
      <p:ext uri="{BB962C8B-B14F-4D97-AF65-F5344CB8AC3E}">
        <p14:creationId xmlns:p14="http://schemas.microsoft.com/office/powerpoint/2010/main" val="735193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244239-793F-E68F-44F8-A6430DC9BEC1}"/>
              </a:ext>
            </a:extLst>
          </p:cNvPr>
          <p:cNvPicPr>
            <a:picLocks noChangeAspect="1"/>
          </p:cNvPicPr>
          <p:nvPr/>
        </p:nvPicPr>
        <p:blipFill>
          <a:blip r:embed="rId2"/>
          <a:stretch>
            <a:fillRect/>
          </a:stretch>
        </p:blipFill>
        <p:spPr>
          <a:xfrm>
            <a:off x="1126309" y="1076960"/>
            <a:ext cx="9941259" cy="4040241"/>
          </a:xfrm>
          <a:prstGeom prst="rect">
            <a:avLst/>
          </a:prstGeom>
        </p:spPr>
      </p:pic>
    </p:spTree>
    <p:extLst>
      <p:ext uri="{BB962C8B-B14F-4D97-AF65-F5344CB8AC3E}">
        <p14:creationId xmlns:p14="http://schemas.microsoft.com/office/powerpoint/2010/main" val="3742638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CFE6B8-CE52-9E2F-7BF1-E3120DF249CE}"/>
              </a:ext>
            </a:extLst>
          </p:cNvPr>
          <p:cNvPicPr>
            <a:picLocks noChangeAspect="1"/>
          </p:cNvPicPr>
          <p:nvPr/>
        </p:nvPicPr>
        <p:blipFill>
          <a:blip r:embed="rId2"/>
          <a:stretch>
            <a:fillRect/>
          </a:stretch>
        </p:blipFill>
        <p:spPr>
          <a:xfrm>
            <a:off x="1126309" y="1749600"/>
            <a:ext cx="9941259" cy="3355173"/>
          </a:xfrm>
          <a:prstGeom prst="rect">
            <a:avLst/>
          </a:prstGeom>
        </p:spPr>
      </p:pic>
    </p:spTree>
    <p:extLst>
      <p:ext uri="{BB962C8B-B14F-4D97-AF65-F5344CB8AC3E}">
        <p14:creationId xmlns:p14="http://schemas.microsoft.com/office/powerpoint/2010/main" val="2170476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5ACB5D4-AE81-B0D2-288D-0EAC805C27B2}"/>
              </a:ext>
            </a:extLst>
          </p:cNvPr>
          <p:cNvPicPr>
            <a:picLocks noChangeAspect="1"/>
          </p:cNvPicPr>
          <p:nvPr/>
        </p:nvPicPr>
        <p:blipFill>
          <a:blip r:embed="rId2"/>
          <a:stretch>
            <a:fillRect/>
          </a:stretch>
        </p:blipFill>
        <p:spPr>
          <a:xfrm>
            <a:off x="1683107" y="1131994"/>
            <a:ext cx="8827663" cy="4590386"/>
          </a:xfrm>
          <a:prstGeom prst="rect">
            <a:avLst/>
          </a:prstGeom>
        </p:spPr>
      </p:pic>
    </p:spTree>
    <p:extLst>
      <p:ext uri="{BB962C8B-B14F-4D97-AF65-F5344CB8AC3E}">
        <p14:creationId xmlns:p14="http://schemas.microsoft.com/office/powerpoint/2010/main" val="3878967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44685D0-2AFF-DF0A-D8FA-7C0BE60B0733}"/>
              </a:ext>
            </a:extLst>
          </p:cNvPr>
          <p:cNvPicPr>
            <a:picLocks noChangeAspect="1"/>
          </p:cNvPicPr>
          <p:nvPr/>
        </p:nvPicPr>
        <p:blipFill>
          <a:blip r:embed="rId2"/>
          <a:stretch>
            <a:fillRect/>
          </a:stretch>
        </p:blipFill>
        <p:spPr>
          <a:xfrm>
            <a:off x="1126309" y="1376803"/>
            <a:ext cx="9941259" cy="4100768"/>
          </a:xfrm>
          <a:prstGeom prst="rect">
            <a:avLst/>
          </a:prstGeom>
        </p:spPr>
      </p:pic>
    </p:spTree>
    <p:extLst>
      <p:ext uri="{BB962C8B-B14F-4D97-AF65-F5344CB8AC3E}">
        <p14:creationId xmlns:p14="http://schemas.microsoft.com/office/powerpoint/2010/main" val="3662615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A18D05D-77FB-E24C-92AE-6018A34913E4}"/>
              </a:ext>
            </a:extLst>
          </p:cNvPr>
          <p:cNvPicPr>
            <a:picLocks noChangeAspect="1"/>
          </p:cNvPicPr>
          <p:nvPr/>
        </p:nvPicPr>
        <p:blipFill>
          <a:blip r:embed="rId2"/>
          <a:stretch>
            <a:fillRect/>
          </a:stretch>
        </p:blipFill>
        <p:spPr>
          <a:xfrm>
            <a:off x="1126309" y="1575628"/>
            <a:ext cx="9941259" cy="3703118"/>
          </a:xfrm>
          <a:prstGeom prst="rect">
            <a:avLst/>
          </a:prstGeom>
        </p:spPr>
      </p:pic>
    </p:spTree>
    <p:extLst>
      <p:ext uri="{BB962C8B-B14F-4D97-AF65-F5344CB8AC3E}">
        <p14:creationId xmlns:p14="http://schemas.microsoft.com/office/powerpoint/2010/main" val="2258376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FED874-F52D-0FB1-B57A-7D0C306F48E6}"/>
              </a:ext>
            </a:extLst>
          </p:cNvPr>
          <p:cNvPicPr>
            <a:picLocks noChangeAspect="1"/>
          </p:cNvPicPr>
          <p:nvPr/>
        </p:nvPicPr>
        <p:blipFill>
          <a:blip r:embed="rId2"/>
          <a:stretch>
            <a:fillRect/>
          </a:stretch>
        </p:blipFill>
        <p:spPr>
          <a:xfrm>
            <a:off x="1126309" y="1985705"/>
            <a:ext cx="9941259" cy="2882964"/>
          </a:xfrm>
          <a:prstGeom prst="rect">
            <a:avLst/>
          </a:prstGeom>
        </p:spPr>
      </p:pic>
    </p:spTree>
    <p:extLst>
      <p:ext uri="{BB962C8B-B14F-4D97-AF65-F5344CB8AC3E}">
        <p14:creationId xmlns:p14="http://schemas.microsoft.com/office/powerpoint/2010/main" val="3893812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20DF11F-5EB6-A629-A493-AFB95127DCB2}"/>
              </a:ext>
            </a:extLst>
          </p:cNvPr>
          <p:cNvPicPr>
            <a:picLocks noChangeAspect="1"/>
          </p:cNvPicPr>
          <p:nvPr/>
        </p:nvPicPr>
        <p:blipFill>
          <a:blip r:embed="rId2"/>
          <a:stretch>
            <a:fillRect/>
          </a:stretch>
        </p:blipFill>
        <p:spPr>
          <a:xfrm>
            <a:off x="2579401" y="1131994"/>
            <a:ext cx="7035074" cy="4590386"/>
          </a:xfrm>
          <a:prstGeom prst="rect">
            <a:avLst/>
          </a:prstGeom>
        </p:spPr>
      </p:pic>
    </p:spTree>
    <p:extLst>
      <p:ext uri="{BB962C8B-B14F-4D97-AF65-F5344CB8AC3E}">
        <p14:creationId xmlns:p14="http://schemas.microsoft.com/office/powerpoint/2010/main" val="382688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FBF02-FEEB-A0DF-6C23-542597B6BC25}"/>
              </a:ext>
            </a:extLst>
          </p:cNvPr>
          <p:cNvPicPr>
            <a:picLocks noChangeAspect="1"/>
          </p:cNvPicPr>
          <p:nvPr/>
        </p:nvPicPr>
        <p:blipFill>
          <a:blip r:embed="rId2"/>
          <a:stretch>
            <a:fillRect/>
          </a:stretch>
        </p:blipFill>
        <p:spPr>
          <a:xfrm>
            <a:off x="799361" y="452655"/>
            <a:ext cx="10593278" cy="5973009"/>
          </a:xfrm>
          <a:prstGeom prst="rect">
            <a:avLst/>
          </a:prstGeom>
        </p:spPr>
      </p:pic>
    </p:spTree>
    <p:extLst>
      <p:ext uri="{BB962C8B-B14F-4D97-AF65-F5344CB8AC3E}">
        <p14:creationId xmlns:p14="http://schemas.microsoft.com/office/powerpoint/2010/main" val="1947982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D7FD5-5D2E-EDB2-7682-606BB51F5E01}"/>
              </a:ext>
            </a:extLst>
          </p:cNvPr>
          <p:cNvSpPr>
            <a:spLocks noGrp="1"/>
          </p:cNvSpPr>
          <p:nvPr>
            <p:ph type="title"/>
          </p:nvPr>
        </p:nvSpPr>
        <p:spPr/>
        <p:txBody>
          <a:bodyPr/>
          <a:lstStyle/>
          <a:p>
            <a:pPr algn="ctr"/>
            <a:r>
              <a:rPr lang="en-US" dirty="0"/>
              <a:t>LINUX</a:t>
            </a:r>
          </a:p>
        </p:txBody>
      </p:sp>
      <p:pic>
        <p:nvPicPr>
          <p:cNvPr id="5" name="Content Placeholder 4">
            <a:extLst>
              <a:ext uri="{FF2B5EF4-FFF2-40B4-BE49-F238E27FC236}">
                <a16:creationId xmlns:a16="http://schemas.microsoft.com/office/drawing/2014/main" id="{B92871F9-4DE6-9F03-F7CB-0AC2F7345AF6}"/>
              </a:ext>
            </a:extLst>
          </p:cNvPr>
          <p:cNvPicPr>
            <a:picLocks noGrp="1" noChangeAspect="1"/>
          </p:cNvPicPr>
          <p:nvPr>
            <p:ph idx="1"/>
          </p:nvPr>
        </p:nvPicPr>
        <p:blipFill>
          <a:blip r:embed="rId2"/>
          <a:stretch>
            <a:fillRect/>
          </a:stretch>
        </p:blipFill>
        <p:spPr>
          <a:xfrm>
            <a:off x="558800" y="1905000"/>
            <a:ext cx="11033760" cy="4790440"/>
          </a:xfrm>
        </p:spPr>
      </p:pic>
    </p:spTree>
    <p:extLst>
      <p:ext uri="{BB962C8B-B14F-4D97-AF65-F5344CB8AC3E}">
        <p14:creationId xmlns:p14="http://schemas.microsoft.com/office/powerpoint/2010/main" val="3584074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1CE03-9BA2-737F-B2A4-9AE1AACC3465}"/>
              </a:ext>
            </a:extLst>
          </p:cNvPr>
          <p:cNvPicPr>
            <a:picLocks noChangeAspect="1"/>
          </p:cNvPicPr>
          <p:nvPr/>
        </p:nvPicPr>
        <p:blipFill>
          <a:blip r:embed="rId2"/>
          <a:stretch>
            <a:fillRect/>
          </a:stretch>
        </p:blipFill>
        <p:spPr>
          <a:xfrm>
            <a:off x="772160" y="0"/>
            <a:ext cx="10444480" cy="6858000"/>
          </a:xfrm>
          <a:prstGeom prst="rect">
            <a:avLst/>
          </a:prstGeom>
        </p:spPr>
      </p:pic>
    </p:spTree>
    <p:extLst>
      <p:ext uri="{BB962C8B-B14F-4D97-AF65-F5344CB8AC3E}">
        <p14:creationId xmlns:p14="http://schemas.microsoft.com/office/powerpoint/2010/main" val="2872956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72C28-DA05-8170-D64A-18B4830F57AF}"/>
              </a:ext>
            </a:extLst>
          </p:cNvPr>
          <p:cNvPicPr>
            <a:picLocks noChangeAspect="1"/>
          </p:cNvPicPr>
          <p:nvPr/>
        </p:nvPicPr>
        <p:blipFill>
          <a:blip r:embed="rId2"/>
          <a:stretch>
            <a:fillRect/>
          </a:stretch>
        </p:blipFill>
        <p:spPr>
          <a:xfrm>
            <a:off x="467360" y="670560"/>
            <a:ext cx="11267440" cy="5811519"/>
          </a:xfrm>
          <a:prstGeom prst="rect">
            <a:avLst/>
          </a:prstGeom>
        </p:spPr>
      </p:pic>
    </p:spTree>
    <p:extLst>
      <p:ext uri="{BB962C8B-B14F-4D97-AF65-F5344CB8AC3E}">
        <p14:creationId xmlns:p14="http://schemas.microsoft.com/office/powerpoint/2010/main" val="124256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BB5A3-12CF-794A-0725-40DC26E18A5C}"/>
              </a:ext>
            </a:extLst>
          </p:cNvPr>
          <p:cNvPicPr>
            <a:picLocks noChangeAspect="1"/>
          </p:cNvPicPr>
          <p:nvPr/>
        </p:nvPicPr>
        <p:blipFill>
          <a:blip r:embed="rId2"/>
          <a:stretch>
            <a:fillRect/>
          </a:stretch>
        </p:blipFill>
        <p:spPr>
          <a:xfrm>
            <a:off x="863600" y="0"/>
            <a:ext cx="10485119" cy="6858000"/>
          </a:xfrm>
          <a:prstGeom prst="rect">
            <a:avLst/>
          </a:prstGeom>
        </p:spPr>
      </p:pic>
    </p:spTree>
    <p:extLst>
      <p:ext uri="{BB962C8B-B14F-4D97-AF65-F5344CB8AC3E}">
        <p14:creationId xmlns:p14="http://schemas.microsoft.com/office/powerpoint/2010/main" val="1754163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33C88C-7257-51D4-CDAE-DC3A36F20277}"/>
              </a:ext>
            </a:extLst>
          </p:cNvPr>
          <p:cNvPicPr>
            <a:picLocks noChangeAspect="1"/>
          </p:cNvPicPr>
          <p:nvPr/>
        </p:nvPicPr>
        <p:blipFill>
          <a:blip r:embed="rId2"/>
          <a:stretch>
            <a:fillRect/>
          </a:stretch>
        </p:blipFill>
        <p:spPr>
          <a:xfrm>
            <a:off x="237307" y="792480"/>
            <a:ext cx="11717385" cy="5679440"/>
          </a:xfrm>
          <a:prstGeom prst="rect">
            <a:avLst/>
          </a:prstGeom>
        </p:spPr>
      </p:pic>
    </p:spTree>
    <p:extLst>
      <p:ext uri="{BB962C8B-B14F-4D97-AF65-F5344CB8AC3E}">
        <p14:creationId xmlns:p14="http://schemas.microsoft.com/office/powerpoint/2010/main" val="2268377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71D3-751A-54E6-D544-701C2BE53709}"/>
              </a:ext>
            </a:extLst>
          </p:cNvPr>
          <p:cNvSpPr>
            <a:spLocks noGrp="1"/>
          </p:cNvSpPr>
          <p:nvPr>
            <p:ph type="title"/>
          </p:nvPr>
        </p:nvSpPr>
        <p:spPr/>
        <p:txBody>
          <a:bodyPr/>
          <a:lstStyle/>
          <a:p>
            <a:pPr algn="ctr"/>
            <a:r>
              <a:rPr lang="en-US" dirty="0"/>
              <a:t>Linux</a:t>
            </a:r>
          </a:p>
        </p:txBody>
      </p:sp>
      <p:pic>
        <p:nvPicPr>
          <p:cNvPr id="5" name="Content Placeholder 4">
            <a:extLst>
              <a:ext uri="{FF2B5EF4-FFF2-40B4-BE49-F238E27FC236}">
                <a16:creationId xmlns:a16="http://schemas.microsoft.com/office/drawing/2014/main" id="{D5F3DAAF-E870-7C95-8857-9AE577F08325}"/>
              </a:ext>
            </a:extLst>
          </p:cNvPr>
          <p:cNvPicPr>
            <a:picLocks noGrp="1" noChangeAspect="1"/>
          </p:cNvPicPr>
          <p:nvPr>
            <p:ph idx="1"/>
          </p:nvPr>
        </p:nvPicPr>
        <p:blipFill>
          <a:blip r:embed="rId2"/>
          <a:stretch>
            <a:fillRect/>
          </a:stretch>
        </p:blipFill>
        <p:spPr>
          <a:xfrm>
            <a:off x="0" y="1905000"/>
            <a:ext cx="11998959" cy="4627880"/>
          </a:xfrm>
        </p:spPr>
      </p:pic>
    </p:spTree>
    <p:extLst>
      <p:ext uri="{BB962C8B-B14F-4D97-AF65-F5344CB8AC3E}">
        <p14:creationId xmlns:p14="http://schemas.microsoft.com/office/powerpoint/2010/main" val="1234612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621200-0306-5A63-82FA-AC8DE60EFCCD}"/>
              </a:ext>
            </a:extLst>
          </p:cNvPr>
          <p:cNvPicPr>
            <a:picLocks noChangeAspect="1"/>
          </p:cNvPicPr>
          <p:nvPr/>
        </p:nvPicPr>
        <p:blipFill>
          <a:blip r:embed="rId2"/>
          <a:stretch>
            <a:fillRect/>
          </a:stretch>
        </p:blipFill>
        <p:spPr>
          <a:xfrm>
            <a:off x="325120" y="0"/>
            <a:ext cx="10942319" cy="6858000"/>
          </a:xfrm>
          <a:prstGeom prst="rect">
            <a:avLst/>
          </a:prstGeom>
        </p:spPr>
      </p:pic>
    </p:spTree>
    <p:extLst>
      <p:ext uri="{BB962C8B-B14F-4D97-AF65-F5344CB8AC3E}">
        <p14:creationId xmlns:p14="http://schemas.microsoft.com/office/powerpoint/2010/main" val="4121540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092B4-75FB-4DF8-DF0A-6F02C5FDD3EB}"/>
              </a:ext>
            </a:extLst>
          </p:cNvPr>
          <p:cNvPicPr>
            <a:picLocks noChangeAspect="1"/>
          </p:cNvPicPr>
          <p:nvPr/>
        </p:nvPicPr>
        <p:blipFill>
          <a:blip r:embed="rId2"/>
          <a:stretch>
            <a:fillRect/>
          </a:stretch>
        </p:blipFill>
        <p:spPr>
          <a:xfrm>
            <a:off x="828675" y="619125"/>
            <a:ext cx="10752982" cy="5962650"/>
          </a:xfrm>
          <a:prstGeom prst="rect">
            <a:avLst/>
          </a:prstGeom>
        </p:spPr>
      </p:pic>
    </p:spTree>
    <p:extLst>
      <p:ext uri="{BB962C8B-B14F-4D97-AF65-F5344CB8AC3E}">
        <p14:creationId xmlns:p14="http://schemas.microsoft.com/office/powerpoint/2010/main" val="310984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535D30-06A9-759C-37F6-8B43A6508CBB}"/>
              </a:ext>
            </a:extLst>
          </p:cNvPr>
          <p:cNvPicPr>
            <a:picLocks noChangeAspect="1"/>
          </p:cNvPicPr>
          <p:nvPr/>
        </p:nvPicPr>
        <p:blipFill>
          <a:blip r:embed="rId2"/>
          <a:stretch>
            <a:fillRect/>
          </a:stretch>
        </p:blipFill>
        <p:spPr>
          <a:xfrm>
            <a:off x="638175" y="409575"/>
            <a:ext cx="11413685" cy="6191250"/>
          </a:xfrm>
          <a:prstGeom prst="rect">
            <a:avLst/>
          </a:prstGeom>
        </p:spPr>
      </p:pic>
    </p:spTree>
    <p:extLst>
      <p:ext uri="{BB962C8B-B14F-4D97-AF65-F5344CB8AC3E}">
        <p14:creationId xmlns:p14="http://schemas.microsoft.com/office/powerpoint/2010/main" val="2578969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C18012-C47A-EDAA-6B44-479B22750404}"/>
              </a:ext>
            </a:extLst>
          </p:cNvPr>
          <p:cNvPicPr>
            <a:picLocks noChangeAspect="1"/>
          </p:cNvPicPr>
          <p:nvPr/>
        </p:nvPicPr>
        <p:blipFill>
          <a:blip r:embed="rId2"/>
          <a:stretch>
            <a:fillRect/>
          </a:stretch>
        </p:blipFill>
        <p:spPr>
          <a:xfrm>
            <a:off x="538480" y="47625"/>
            <a:ext cx="10871200" cy="6762750"/>
          </a:xfrm>
          <a:prstGeom prst="rect">
            <a:avLst/>
          </a:prstGeom>
        </p:spPr>
      </p:pic>
    </p:spTree>
    <p:extLst>
      <p:ext uri="{BB962C8B-B14F-4D97-AF65-F5344CB8AC3E}">
        <p14:creationId xmlns:p14="http://schemas.microsoft.com/office/powerpoint/2010/main" val="149970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1DF4-33AC-A79E-94DB-119F7733807C}"/>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id="{38CA56E2-8BCE-5292-6447-417CC264FA6A}"/>
              </a:ext>
            </a:extLst>
          </p:cNvPr>
          <p:cNvSpPr>
            <a:spLocks noGrp="1"/>
          </p:cNvSpPr>
          <p:nvPr>
            <p:ph idx="1"/>
          </p:nvPr>
        </p:nvSpPr>
        <p:spPr/>
        <p:txBody>
          <a:bodyPr/>
          <a:lstStyle/>
          <a:p>
            <a:pPr>
              <a:buFont typeface="Wingdings" panose="05000000000000000000" pitchFamily="2" charset="2"/>
              <a:buChar char="Ø"/>
            </a:pPr>
            <a:r>
              <a:rPr lang="en-US" b="0" i="0" dirty="0">
                <a:solidFill>
                  <a:srgbClr val="374151"/>
                </a:solidFill>
                <a:effectLst/>
                <a:latin typeface="Söhne"/>
              </a:rPr>
              <a:t> The waterfall model follows a linear and sequential approach to software development.</a:t>
            </a:r>
          </a:p>
          <a:p>
            <a:pPr>
              <a:buFont typeface="Wingdings" panose="05000000000000000000" pitchFamily="2" charset="2"/>
              <a:buChar char="Ø"/>
            </a:pPr>
            <a:r>
              <a:rPr lang="en-US" b="0" i="0" dirty="0">
                <a:solidFill>
                  <a:srgbClr val="374151"/>
                </a:solidFill>
                <a:effectLst/>
                <a:latin typeface="Söhne"/>
              </a:rPr>
              <a:t> It consists of distinct phases, such as requirements gathering, design, implementation, testing, deployment, and maintenance. </a:t>
            </a:r>
          </a:p>
          <a:p>
            <a:pPr>
              <a:buFont typeface="Wingdings" panose="05000000000000000000" pitchFamily="2" charset="2"/>
              <a:buChar char="Ø"/>
            </a:pPr>
            <a:r>
              <a:rPr lang="en-US" b="0" i="0" dirty="0">
                <a:solidFill>
                  <a:srgbClr val="374151"/>
                </a:solidFill>
                <a:effectLst/>
                <a:latin typeface="Söhne"/>
              </a:rPr>
              <a:t>Each phase is completed before moving on to the next, making it a rigid and structured model.</a:t>
            </a:r>
          </a:p>
          <a:p>
            <a:endParaRPr lang="en-US" dirty="0"/>
          </a:p>
        </p:txBody>
      </p:sp>
    </p:spTree>
    <p:extLst>
      <p:ext uri="{BB962C8B-B14F-4D97-AF65-F5344CB8AC3E}">
        <p14:creationId xmlns:p14="http://schemas.microsoft.com/office/powerpoint/2010/main" val="4114004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8460DA-0BD6-A8A2-C437-3DFC90669B69}"/>
              </a:ext>
            </a:extLst>
          </p:cNvPr>
          <p:cNvPicPr>
            <a:picLocks noChangeAspect="1"/>
          </p:cNvPicPr>
          <p:nvPr/>
        </p:nvPicPr>
        <p:blipFill>
          <a:blip r:embed="rId2"/>
          <a:stretch>
            <a:fillRect/>
          </a:stretch>
        </p:blipFill>
        <p:spPr>
          <a:xfrm>
            <a:off x="436880" y="266700"/>
            <a:ext cx="11379199" cy="6324600"/>
          </a:xfrm>
          <a:prstGeom prst="rect">
            <a:avLst/>
          </a:prstGeom>
        </p:spPr>
      </p:pic>
    </p:spTree>
    <p:extLst>
      <p:ext uri="{BB962C8B-B14F-4D97-AF65-F5344CB8AC3E}">
        <p14:creationId xmlns:p14="http://schemas.microsoft.com/office/powerpoint/2010/main" val="3545240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49586-B774-BC7E-DD12-83FDE318394E}"/>
              </a:ext>
            </a:extLst>
          </p:cNvPr>
          <p:cNvPicPr>
            <a:picLocks noChangeAspect="1"/>
          </p:cNvPicPr>
          <p:nvPr/>
        </p:nvPicPr>
        <p:blipFill>
          <a:blip r:embed="rId2"/>
          <a:stretch>
            <a:fillRect/>
          </a:stretch>
        </p:blipFill>
        <p:spPr>
          <a:xfrm>
            <a:off x="335280" y="323416"/>
            <a:ext cx="10779760" cy="6211167"/>
          </a:xfrm>
          <a:prstGeom prst="rect">
            <a:avLst/>
          </a:prstGeom>
        </p:spPr>
      </p:pic>
    </p:spTree>
    <p:extLst>
      <p:ext uri="{BB962C8B-B14F-4D97-AF65-F5344CB8AC3E}">
        <p14:creationId xmlns:p14="http://schemas.microsoft.com/office/powerpoint/2010/main" val="1521776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4B75E-7F47-8E04-DCA1-B4F24A26FC0E}"/>
              </a:ext>
            </a:extLst>
          </p:cNvPr>
          <p:cNvPicPr>
            <a:picLocks noChangeAspect="1"/>
          </p:cNvPicPr>
          <p:nvPr/>
        </p:nvPicPr>
        <p:blipFill>
          <a:blip r:embed="rId2"/>
          <a:stretch>
            <a:fillRect/>
          </a:stretch>
        </p:blipFill>
        <p:spPr>
          <a:xfrm>
            <a:off x="975360" y="32863"/>
            <a:ext cx="9763759" cy="6792273"/>
          </a:xfrm>
          <a:prstGeom prst="rect">
            <a:avLst/>
          </a:prstGeom>
        </p:spPr>
      </p:pic>
    </p:spTree>
    <p:extLst>
      <p:ext uri="{BB962C8B-B14F-4D97-AF65-F5344CB8AC3E}">
        <p14:creationId xmlns:p14="http://schemas.microsoft.com/office/powerpoint/2010/main" val="929857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DB669-CAD5-8250-D5A3-EEC6B40F99D4}"/>
              </a:ext>
            </a:extLst>
          </p:cNvPr>
          <p:cNvPicPr>
            <a:picLocks noChangeAspect="1"/>
          </p:cNvPicPr>
          <p:nvPr/>
        </p:nvPicPr>
        <p:blipFill>
          <a:blip r:embed="rId2"/>
          <a:stretch>
            <a:fillRect/>
          </a:stretch>
        </p:blipFill>
        <p:spPr>
          <a:xfrm>
            <a:off x="294720" y="955040"/>
            <a:ext cx="11531086" cy="4917440"/>
          </a:xfrm>
          <a:prstGeom prst="rect">
            <a:avLst/>
          </a:prstGeom>
        </p:spPr>
      </p:pic>
    </p:spTree>
    <p:extLst>
      <p:ext uri="{BB962C8B-B14F-4D97-AF65-F5344CB8AC3E}">
        <p14:creationId xmlns:p14="http://schemas.microsoft.com/office/powerpoint/2010/main" val="1024226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1EA7E-3399-761A-E1C7-3FE56C1A3CEB}"/>
              </a:ext>
            </a:extLst>
          </p:cNvPr>
          <p:cNvSpPr>
            <a:spLocks noGrp="1"/>
          </p:cNvSpPr>
          <p:nvPr>
            <p:ph type="title"/>
          </p:nvPr>
        </p:nvSpPr>
        <p:spPr/>
        <p:txBody>
          <a:bodyPr/>
          <a:lstStyle/>
          <a:p>
            <a:r>
              <a:rPr lang="en-US" dirty="0"/>
              <a:t>ls –li it will display </a:t>
            </a:r>
            <a:r>
              <a:rPr lang="en-US" dirty="0" err="1"/>
              <a:t>inode</a:t>
            </a:r>
            <a:r>
              <a:rPr lang="en-US" dirty="0"/>
              <a:t> number</a:t>
            </a:r>
          </a:p>
        </p:txBody>
      </p:sp>
      <p:pic>
        <p:nvPicPr>
          <p:cNvPr id="5" name="Content Placeholder 4">
            <a:extLst>
              <a:ext uri="{FF2B5EF4-FFF2-40B4-BE49-F238E27FC236}">
                <a16:creationId xmlns:a16="http://schemas.microsoft.com/office/drawing/2014/main" id="{9DF6A067-4E9A-0355-5547-6742E41BE76D}"/>
              </a:ext>
            </a:extLst>
          </p:cNvPr>
          <p:cNvPicPr>
            <a:picLocks noGrp="1" noChangeAspect="1"/>
          </p:cNvPicPr>
          <p:nvPr>
            <p:ph idx="1"/>
          </p:nvPr>
        </p:nvPicPr>
        <p:blipFill>
          <a:blip r:embed="rId2"/>
          <a:stretch>
            <a:fillRect/>
          </a:stretch>
        </p:blipFill>
        <p:spPr>
          <a:xfrm>
            <a:off x="677863" y="3266161"/>
            <a:ext cx="8596312" cy="1670290"/>
          </a:xfrm>
        </p:spPr>
      </p:pic>
    </p:spTree>
    <p:extLst>
      <p:ext uri="{BB962C8B-B14F-4D97-AF65-F5344CB8AC3E}">
        <p14:creationId xmlns:p14="http://schemas.microsoft.com/office/powerpoint/2010/main" val="3168810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3BE85C-3D2D-F790-1602-FF783215D973}"/>
              </a:ext>
            </a:extLst>
          </p:cNvPr>
          <p:cNvPicPr>
            <a:picLocks noChangeAspect="1"/>
          </p:cNvPicPr>
          <p:nvPr/>
        </p:nvPicPr>
        <p:blipFill>
          <a:blip r:embed="rId2"/>
          <a:stretch>
            <a:fillRect/>
          </a:stretch>
        </p:blipFill>
        <p:spPr>
          <a:xfrm>
            <a:off x="568961" y="462509"/>
            <a:ext cx="10628590" cy="5704611"/>
          </a:xfrm>
          <a:prstGeom prst="rect">
            <a:avLst/>
          </a:prstGeom>
        </p:spPr>
      </p:pic>
    </p:spTree>
    <p:extLst>
      <p:ext uri="{BB962C8B-B14F-4D97-AF65-F5344CB8AC3E}">
        <p14:creationId xmlns:p14="http://schemas.microsoft.com/office/powerpoint/2010/main" val="2931962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7AE3FD-2AA6-678C-06AF-AA8E92398A5F}"/>
              </a:ext>
            </a:extLst>
          </p:cNvPr>
          <p:cNvPicPr>
            <a:picLocks noChangeAspect="1"/>
          </p:cNvPicPr>
          <p:nvPr/>
        </p:nvPicPr>
        <p:blipFill>
          <a:blip r:embed="rId2"/>
          <a:stretch>
            <a:fillRect/>
          </a:stretch>
        </p:blipFill>
        <p:spPr>
          <a:xfrm>
            <a:off x="579120" y="576514"/>
            <a:ext cx="9956800" cy="6225915"/>
          </a:xfrm>
          <a:prstGeom prst="rect">
            <a:avLst/>
          </a:prstGeom>
        </p:spPr>
      </p:pic>
    </p:spTree>
    <p:extLst>
      <p:ext uri="{BB962C8B-B14F-4D97-AF65-F5344CB8AC3E}">
        <p14:creationId xmlns:p14="http://schemas.microsoft.com/office/powerpoint/2010/main" val="1172803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2F523-3A4B-60B7-F840-88449F99E472}"/>
              </a:ext>
            </a:extLst>
          </p:cNvPr>
          <p:cNvPicPr>
            <a:picLocks noChangeAspect="1"/>
          </p:cNvPicPr>
          <p:nvPr/>
        </p:nvPicPr>
        <p:blipFill>
          <a:blip r:embed="rId2"/>
          <a:stretch>
            <a:fillRect/>
          </a:stretch>
        </p:blipFill>
        <p:spPr>
          <a:xfrm>
            <a:off x="680720" y="8822"/>
            <a:ext cx="10345843" cy="6534218"/>
          </a:xfrm>
          <a:prstGeom prst="rect">
            <a:avLst/>
          </a:prstGeom>
        </p:spPr>
      </p:pic>
    </p:spTree>
    <p:extLst>
      <p:ext uri="{BB962C8B-B14F-4D97-AF65-F5344CB8AC3E}">
        <p14:creationId xmlns:p14="http://schemas.microsoft.com/office/powerpoint/2010/main" val="713618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6085-C29F-AFDB-7045-0EE33397638F}"/>
              </a:ext>
            </a:extLst>
          </p:cNvPr>
          <p:cNvSpPr>
            <a:spLocks noGrp="1"/>
          </p:cNvSpPr>
          <p:nvPr>
            <p:ph type="title"/>
          </p:nvPr>
        </p:nvSpPr>
        <p:spPr/>
        <p:txBody>
          <a:bodyPr/>
          <a:lstStyle/>
          <a:p>
            <a:r>
              <a:rPr lang="en-US" dirty="0"/>
              <a:t>Cd: to change working directory</a:t>
            </a:r>
          </a:p>
        </p:txBody>
      </p:sp>
      <p:pic>
        <p:nvPicPr>
          <p:cNvPr id="7" name="Content Placeholder 6">
            <a:extLst>
              <a:ext uri="{FF2B5EF4-FFF2-40B4-BE49-F238E27FC236}">
                <a16:creationId xmlns:a16="http://schemas.microsoft.com/office/drawing/2014/main" id="{8BA01463-C1DA-A842-CE4A-88DB9C0E442A}"/>
              </a:ext>
            </a:extLst>
          </p:cNvPr>
          <p:cNvPicPr>
            <a:picLocks noGrp="1" noChangeAspect="1"/>
          </p:cNvPicPr>
          <p:nvPr>
            <p:ph idx="1"/>
          </p:nvPr>
        </p:nvPicPr>
        <p:blipFill>
          <a:blip r:embed="rId2"/>
          <a:stretch>
            <a:fillRect/>
          </a:stretch>
        </p:blipFill>
        <p:spPr>
          <a:xfrm>
            <a:off x="829029" y="2296160"/>
            <a:ext cx="9821816" cy="4307840"/>
          </a:xfrm>
        </p:spPr>
      </p:pic>
    </p:spTree>
    <p:extLst>
      <p:ext uri="{BB962C8B-B14F-4D97-AF65-F5344CB8AC3E}">
        <p14:creationId xmlns:p14="http://schemas.microsoft.com/office/powerpoint/2010/main" val="3179906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94DCF-8A66-7B07-1277-443E994074FC}"/>
              </a:ext>
            </a:extLst>
          </p:cNvPr>
          <p:cNvPicPr>
            <a:picLocks noChangeAspect="1"/>
          </p:cNvPicPr>
          <p:nvPr/>
        </p:nvPicPr>
        <p:blipFill>
          <a:blip r:embed="rId2"/>
          <a:stretch>
            <a:fillRect/>
          </a:stretch>
        </p:blipFill>
        <p:spPr>
          <a:xfrm>
            <a:off x="548640" y="375318"/>
            <a:ext cx="11165840" cy="6167721"/>
          </a:xfrm>
          <a:prstGeom prst="rect">
            <a:avLst/>
          </a:prstGeom>
        </p:spPr>
      </p:pic>
    </p:spTree>
    <p:extLst>
      <p:ext uri="{BB962C8B-B14F-4D97-AF65-F5344CB8AC3E}">
        <p14:creationId xmlns:p14="http://schemas.microsoft.com/office/powerpoint/2010/main" val="199825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DE0C0B-0AA3-A609-1640-C0200E536F88}"/>
              </a:ext>
            </a:extLst>
          </p:cNvPr>
          <p:cNvPicPr>
            <a:picLocks noChangeAspect="1"/>
          </p:cNvPicPr>
          <p:nvPr/>
        </p:nvPicPr>
        <p:blipFill>
          <a:blip r:embed="rId2"/>
          <a:stretch>
            <a:fillRect/>
          </a:stretch>
        </p:blipFill>
        <p:spPr>
          <a:xfrm>
            <a:off x="818413" y="423443"/>
            <a:ext cx="10555173" cy="6011114"/>
          </a:xfrm>
          <a:prstGeom prst="rect">
            <a:avLst/>
          </a:prstGeom>
        </p:spPr>
      </p:pic>
    </p:spTree>
    <p:extLst>
      <p:ext uri="{BB962C8B-B14F-4D97-AF65-F5344CB8AC3E}">
        <p14:creationId xmlns:p14="http://schemas.microsoft.com/office/powerpoint/2010/main" val="38743760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534FC3-BF28-463A-12FC-7CE54925506D}"/>
              </a:ext>
            </a:extLst>
          </p:cNvPr>
          <p:cNvPicPr>
            <a:picLocks noChangeAspect="1"/>
          </p:cNvPicPr>
          <p:nvPr/>
        </p:nvPicPr>
        <p:blipFill>
          <a:blip r:embed="rId2"/>
          <a:stretch>
            <a:fillRect/>
          </a:stretch>
        </p:blipFill>
        <p:spPr>
          <a:xfrm>
            <a:off x="416560" y="701040"/>
            <a:ext cx="11084560" cy="5984239"/>
          </a:xfrm>
          <a:prstGeom prst="rect">
            <a:avLst/>
          </a:prstGeom>
        </p:spPr>
      </p:pic>
    </p:spTree>
    <p:extLst>
      <p:ext uri="{BB962C8B-B14F-4D97-AF65-F5344CB8AC3E}">
        <p14:creationId xmlns:p14="http://schemas.microsoft.com/office/powerpoint/2010/main" val="3468787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2700B4-D54B-11FD-9388-B253F16232D2}"/>
              </a:ext>
            </a:extLst>
          </p:cNvPr>
          <p:cNvPicPr>
            <a:picLocks noChangeAspect="1"/>
          </p:cNvPicPr>
          <p:nvPr/>
        </p:nvPicPr>
        <p:blipFill>
          <a:blip r:embed="rId2"/>
          <a:stretch>
            <a:fillRect/>
          </a:stretch>
        </p:blipFill>
        <p:spPr>
          <a:xfrm>
            <a:off x="528321" y="731520"/>
            <a:ext cx="11135492" cy="5455920"/>
          </a:xfrm>
          <a:prstGeom prst="rect">
            <a:avLst/>
          </a:prstGeom>
        </p:spPr>
      </p:pic>
    </p:spTree>
    <p:extLst>
      <p:ext uri="{BB962C8B-B14F-4D97-AF65-F5344CB8AC3E}">
        <p14:creationId xmlns:p14="http://schemas.microsoft.com/office/powerpoint/2010/main" val="2035829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CFCB0-6370-C731-8E9C-2996B7452874}"/>
              </a:ext>
            </a:extLst>
          </p:cNvPr>
          <p:cNvPicPr>
            <a:picLocks noChangeAspect="1"/>
          </p:cNvPicPr>
          <p:nvPr/>
        </p:nvPicPr>
        <p:blipFill>
          <a:blip r:embed="rId2"/>
          <a:stretch>
            <a:fillRect/>
          </a:stretch>
        </p:blipFill>
        <p:spPr>
          <a:xfrm>
            <a:off x="561202" y="618490"/>
            <a:ext cx="11069595" cy="5923279"/>
          </a:xfrm>
          <a:prstGeom prst="rect">
            <a:avLst/>
          </a:prstGeom>
        </p:spPr>
      </p:pic>
    </p:spTree>
    <p:extLst>
      <p:ext uri="{BB962C8B-B14F-4D97-AF65-F5344CB8AC3E}">
        <p14:creationId xmlns:p14="http://schemas.microsoft.com/office/powerpoint/2010/main" val="3059558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5992FC-8CFF-714D-E3E0-662ECAD5F72A}"/>
              </a:ext>
            </a:extLst>
          </p:cNvPr>
          <p:cNvPicPr>
            <a:picLocks noChangeAspect="1"/>
          </p:cNvPicPr>
          <p:nvPr/>
        </p:nvPicPr>
        <p:blipFill>
          <a:blip r:embed="rId2"/>
          <a:stretch>
            <a:fillRect/>
          </a:stretch>
        </p:blipFill>
        <p:spPr>
          <a:xfrm>
            <a:off x="375920" y="538480"/>
            <a:ext cx="11470640" cy="6014720"/>
          </a:xfrm>
          <a:prstGeom prst="rect">
            <a:avLst/>
          </a:prstGeom>
        </p:spPr>
      </p:pic>
    </p:spTree>
    <p:extLst>
      <p:ext uri="{BB962C8B-B14F-4D97-AF65-F5344CB8AC3E}">
        <p14:creationId xmlns:p14="http://schemas.microsoft.com/office/powerpoint/2010/main" val="26163936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DA5D5-AF56-591B-BE7E-6A93FD20BF33}"/>
              </a:ext>
            </a:extLst>
          </p:cNvPr>
          <p:cNvPicPr>
            <a:picLocks noChangeAspect="1"/>
          </p:cNvPicPr>
          <p:nvPr/>
        </p:nvPicPr>
        <p:blipFill>
          <a:blip r:embed="rId2"/>
          <a:stretch>
            <a:fillRect/>
          </a:stretch>
        </p:blipFill>
        <p:spPr>
          <a:xfrm>
            <a:off x="1504309" y="812800"/>
            <a:ext cx="9183382" cy="5313679"/>
          </a:xfrm>
          <a:prstGeom prst="rect">
            <a:avLst/>
          </a:prstGeom>
        </p:spPr>
      </p:pic>
    </p:spTree>
    <p:extLst>
      <p:ext uri="{BB962C8B-B14F-4D97-AF65-F5344CB8AC3E}">
        <p14:creationId xmlns:p14="http://schemas.microsoft.com/office/powerpoint/2010/main" val="2343508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12DF91-5152-F9F9-C155-2EDE17D5F98F}"/>
              </a:ext>
            </a:extLst>
          </p:cNvPr>
          <p:cNvPicPr>
            <a:picLocks noChangeAspect="1"/>
          </p:cNvPicPr>
          <p:nvPr/>
        </p:nvPicPr>
        <p:blipFill>
          <a:blip r:embed="rId2"/>
          <a:stretch>
            <a:fillRect/>
          </a:stretch>
        </p:blipFill>
        <p:spPr>
          <a:xfrm>
            <a:off x="386080" y="0"/>
            <a:ext cx="11511280" cy="6858000"/>
          </a:xfrm>
          <a:prstGeom prst="rect">
            <a:avLst/>
          </a:prstGeom>
        </p:spPr>
      </p:pic>
    </p:spTree>
    <p:extLst>
      <p:ext uri="{BB962C8B-B14F-4D97-AF65-F5344CB8AC3E}">
        <p14:creationId xmlns:p14="http://schemas.microsoft.com/office/powerpoint/2010/main" val="3260137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0BE95-7945-FC9E-2FF6-3D6DFD2EC71D}"/>
              </a:ext>
            </a:extLst>
          </p:cNvPr>
          <p:cNvPicPr>
            <a:picLocks noChangeAspect="1"/>
          </p:cNvPicPr>
          <p:nvPr/>
        </p:nvPicPr>
        <p:blipFill>
          <a:blip r:embed="rId2"/>
          <a:stretch>
            <a:fillRect/>
          </a:stretch>
        </p:blipFill>
        <p:spPr>
          <a:xfrm>
            <a:off x="1237572" y="937865"/>
            <a:ext cx="9716856" cy="4982270"/>
          </a:xfrm>
          <a:prstGeom prst="rect">
            <a:avLst/>
          </a:prstGeom>
        </p:spPr>
      </p:pic>
    </p:spTree>
    <p:extLst>
      <p:ext uri="{BB962C8B-B14F-4D97-AF65-F5344CB8AC3E}">
        <p14:creationId xmlns:p14="http://schemas.microsoft.com/office/powerpoint/2010/main" val="4255901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92CEB3-AE2D-5130-D47F-D687CE415C89}"/>
              </a:ext>
            </a:extLst>
          </p:cNvPr>
          <p:cNvPicPr>
            <a:picLocks noChangeAspect="1"/>
          </p:cNvPicPr>
          <p:nvPr/>
        </p:nvPicPr>
        <p:blipFill>
          <a:blip r:embed="rId2"/>
          <a:stretch>
            <a:fillRect/>
          </a:stretch>
        </p:blipFill>
        <p:spPr>
          <a:xfrm>
            <a:off x="670560" y="528320"/>
            <a:ext cx="9959973" cy="5791200"/>
          </a:xfrm>
          <a:prstGeom prst="rect">
            <a:avLst/>
          </a:prstGeom>
        </p:spPr>
      </p:pic>
    </p:spTree>
    <p:extLst>
      <p:ext uri="{BB962C8B-B14F-4D97-AF65-F5344CB8AC3E}">
        <p14:creationId xmlns:p14="http://schemas.microsoft.com/office/powerpoint/2010/main" val="1296150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77F47-3A7C-95D7-5E41-47D9C36EACE2}"/>
              </a:ext>
            </a:extLst>
          </p:cNvPr>
          <p:cNvPicPr>
            <a:picLocks noChangeAspect="1"/>
          </p:cNvPicPr>
          <p:nvPr/>
        </p:nvPicPr>
        <p:blipFill>
          <a:blip r:embed="rId2"/>
          <a:stretch>
            <a:fillRect/>
          </a:stretch>
        </p:blipFill>
        <p:spPr>
          <a:xfrm>
            <a:off x="136577" y="477520"/>
            <a:ext cx="12082961" cy="5984240"/>
          </a:xfrm>
          <a:prstGeom prst="rect">
            <a:avLst/>
          </a:prstGeom>
        </p:spPr>
      </p:pic>
    </p:spTree>
    <p:extLst>
      <p:ext uri="{BB962C8B-B14F-4D97-AF65-F5344CB8AC3E}">
        <p14:creationId xmlns:p14="http://schemas.microsoft.com/office/powerpoint/2010/main" val="517036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861B8D-0C8D-EE3E-36EA-8220E5E6B1C7}"/>
              </a:ext>
            </a:extLst>
          </p:cNvPr>
          <p:cNvPicPr>
            <a:picLocks noChangeAspect="1"/>
          </p:cNvPicPr>
          <p:nvPr/>
        </p:nvPicPr>
        <p:blipFill>
          <a:blip r:embed="rId2"/>
          <a:stretch>
            <a:fillRect/>
          </a:stretch>
        </p:blipFill>
        <p:spPr>
          <a:xfrm>
            <a:off x="318352" y="1026160"/>
            <a:ext cx="11210361" cy="5496560"/>
          </a:xfrm>
          <a:prstGeom prst="rect">
            <a:avLst/>
          </a:prstGeom>
        </p:spPr>
      </p:pic>
    </p:spTree>
    <p:extLst>
      <p:ext uri="{BB962C8B-B14F-4D97-AF65-F5344CB8AC3E}">
        <p14:creationId xmlns:p14="http://schemas.microsoft.com/office/powerpoint/2010/main" val="17896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0FB9-D0D4-561B-296B-81DE8BE6CE0F}"/>
              </a:ext>
            </a:extLst>
          </p:cNvPr>
          <p:cNvSpPr>
            <a:spLocks noGrp="1"/>
          </p:cNvSpPr>
          <p:nvPr>
            <p:ph type="title"/>
          </p:nvPr>
        </p:nvSpPr>
        <p:spPr/>
        <p:txBody>
          <a:bodyPr/>
          <a:lstStyle/>
          <a:p>
            <a:r>
              <a:rPr lang="en-US" b="0" i="0" dirty="0">
                <a:solidFill>
                  <a:srgbClr val="374151"/>
                </a:solidFill>
                <a:effectLst/>
                <a:latin typeface="Söhne"/>
              </a:rPr>
              <a:t>Agile or scrum Model:</a:t>
            </a:r>
            <a:endParaRPr lang="en-US" dirty="0"/>
          </a:p>
        </p:txBody>
      </p:sp>
      <p:sp>
        <p:nvSpPr>
          <p:cNvPr id="3" name="Content Placeholder 2">
            <a:extLst>
              <a:ext uri="{FF2B5EF4-FFF2-40B4-BE49-F238E27FC236}">
                <a16:creationId xmlns:a16="http://schemas.microsoft.com/office/drawing/2014/main" id="{80018EEF-14C6-04E2-8E27-0F855B5F77C9}"/>
              </a:ext>
            </a:extLst>
          </p:cNvPr>
          <p:cNvSpPr>
            <a:spLocks noGrp="1"/>
          </p:cNvSpPr>
          <p:nvPr>
            <p:ph idx="1"/>
          </p:nvPr>
        </p:nvSpPr>
        <p:spPr/>
        <p:txBody>
          <a:bodyPr/>
          <a:lstStyle/>
          <a:p>
            <a:r>
              <a:rPr lang="en-US" b="0" i="0" dirty="0">
                <a:solidFill>
                  <a:srgbClr val="374151"/>
                </a:solidFill>
                <a:effectLst/>
                <a:latin typeface="Söhne"/>
              </a:rPr>
              <a:t>Agile is an iterative and incremental SDLC model that emphasizes flexibility, collaboration, and rapid delivery.</a:t>
            </a:r>
          </a:p>
          <a:p>
            <a:r>
              <a:rPr lang="en-US" b="0" i="0" dirty="0">
                <a:solidFill>
                  <a:srgbClr val="374151"/>
                </a:solidFill>
                <a:effectLst/>
                <a:latin typeface="Söhne"/>
              </a:rPr>
              <a:t> It involves breaking the development process into small iterations called sprints, where requirements, development, and testing occur concurrently. </a:t>
            </a:r>
          </a:p>
          <a:p>
            <a:r>
              <a:rPr lang="en-US" b="0" i="0" dirty="0">
                <a:solidFill>
                  <a:srgbClr val="374151"/>
                </a:solidFill>
                <a:effectLst/>
                <a:latin typeface="Söhne"/>
              </a:rPr>
              <a:t>Agile methods, such as Scrum and Kanban, promote adaptive planning and regular customer feedback.</a:t>
            </a:r>
          </a:p>
          <a:p>
            <a:endParaRPr lang="en-US" dirty="0"/>
          </a:p>
        </p:txBody>
      </p:sp>
    </p:spTree>
    <p:extLst>
      <p:ext uri="{BB962C8B-B14F-4D97-AF65-F5344CB8AC3E}">
        <p14:creationId xmlns:p14="http://schemas.microsoft.com/office/powerpoint/2010/main" val="1354732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1D629-BB95-CD54-C554-0210112F5958}"/>
              </a:ext>
            </a:extLst>
          </p:cNvPr>
          <p:cNvPicPr>
            <a:picLocks noChangeAspect="1"/>
          </p:cNvPicPr>
          <p:nvPr/>
        </p:nvPicPr>
        <p:blipFill>
          <a:blip r:embed="rId2"/>
          <a:stretch>
            <a:fillRect/>
          </a:stretch>
        </p:blipFill>
        <p:spPr>
          <a:xfrm>
            <a:off x="487680" y="822960"/>
            <a:ext cx="10495279" cy="5273040"/>
          </a:xfrm>
          <a:prstGeom prst="rect">
            <a:avLst/>
          </a:prstGeom>
        </p:spPr>
      </p:pic>
    </p:spTree>
    <p:extLst>
      <p:ext uri="{BB962C8B-B14F-4D97-AF65-F5344CB8AC3E}">
        <p14:creationId xmlns:p14="http://schemas.microsoft.com/office/powerpoint/2010/main" val="37721321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B4FDD-2A61-762D-217B-67B70073DD5E}"/>
              </a:ext>
            </a:extLst>
          </p:cNvPr>
          <p:cNvPicPr>
            <a:picLocks noChangeAspect="1"/>
          </p:cNvPicPr>
          <p:nvPr/>
        </p:nvPicPr>
        <p:blipFill>
          <a:blip r:embed="rId2"/>
          <a:stretch>
            <a:fillRect/>
          </a:stretch>
        </p:blipFill>
        <p:spPr>
          <a:xfrm>
            <a:off x="1675783" y="1371600"/>
            <a:ext cx="8840434" cy="1442720"/>
          </a:xfrm>
          <a:prstGeom prst="rect">
            <a:avLst/>
          </a:prstGeom>
        </p:spPr>
      </p:pic>
    </p:spTree>
    <p:extLst>
      <p:ext uri="{BB962C8B-B14F-4D97-AF65-F5344CB8AC3E}">
        <p14:creationId xmlns:p14="http://schemas.microsoft.com/office/powerpoint/2010/main" val="35386767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7C9EF7-7E84-9273-1B6D-881CE4EE9E24}"/>
              </a:ext>
            </a:extLst>
          </p:cNvPr>
          <p:cNvPicPr>
            <a:picLocks noChangeAspect="1"/>
          </p:cNvPicPr>
          <p:nvPr/>
        </p:nvPicPr>
        <p:blipFill>
          <a:blip r:embed="rId2"/>
          <a:stretch>
            <a:fillRect/>
          </a:stretch>
        </p:blipFill>
        <p:spPr>
          <a:xfrm>
            <a:off x="799361" y="747338"/>
            <a:ext cx="10593278" cy="5876982"/>
          </a:xfrm>
          <a:prstGeom prst="rect">
            <a:avLst/>
          </a:prstGeom>
        </p:spPr>
      </p:pic>
    </p:spTree>
    <p:extLst>
      <p:ext uri="{BB962C8B-B14F-4D97-AF65-F5344CB8AC3E}">
        <p14:creationId xmlns:p14="http://schemas.microsoft.com/office/powerpoint/2010/main" val="29330685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C407D-9DC8-682A-F9C9-EF8E3EC4A2BD}"/>
              </a:ext>
            </a:extLst>
          </p:cNvPr>
          <p:cNvPicPr>
            <a:picLocks noChangeAspect="1"/>
          </p:cNvPicPr>
          <p:nvPr/>
        </p:nvPicPr>
        <p:blipFill>
          <a:blip r:embed="rId2"/>
          <a:stretch>
            <a:fillRect/>
          </a:stretch>
        </p:blipFill>
        <p:spPr>
          <a:xfrm>
            <a:off x="650240" y="842624"/>
            <a:ext cx="10783174" cy="5121296"/>
          </a:xfrm>
          <a:prstGeom prst="rect">
            <a:avLst/>
          </a:prstGeom>
        </p:spPr>
      </p:pic>
    </p:spTree>
    <p:extLst>
      <p:ext uri="{BB962C8B-B14F-4D97-AF65-F5344CB8AC3E}">
        <p14:creationId xmlns:p14="http://schemas.microsoft.com/office/powerpoint/2010/main" val="1637516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58504-6424-B56F-B8E1-EFA526B1B71C}"/>
              </a:ext>
            </a:extLst>
          </p:cNvPr>
          <p:cNvPicPr>
            <a:picLocks noChangeAspect="1"/>
          </p:cNvPicPr>
          <p:nvPr/>
        </p:nvPicPr>
        <p:blipFill>
          <a:blip r:embed="rId2"/>
          <a:stretch>
            <a:fillRect/>
          </a:stretch>
        </p:blipFill>
        <p:spPr>
          <a:xfrm>
            <a:off x="689808" y="599440"/>
            <a:ext cx="10812384" cy="5588000"/>
          </a:xfrm>
          <a:prstGeom prst="rect">
            <a:avLst/>
          </a:prstGeom>
        </p:spPr>
      </p:pic>
    </p:spTree>
    <p:extLst>
      <p:ext uri="{BB962C8B-B14F-4D97-AF65-F5344CB8AC3E}">
        <p14:creationId xmlns:p14="http://schemas.microsoft.com/office/powerpoint/2010/main" val="3934372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BBEFC-1769-80EF-B69A-CC4F59EAFCA3}"/>
              </a:ext>
            </a:extLst>
          </p:cNvPr>
          <p:cNvPicPr>
            <a:picLocks noChangeAspect="1"/>
          </p:cNvPicPr>
          <p:nvPr/>
        </p:nvPicPr>
        <p:blipFill>
          <a:blip r:embed="rId2"/>
          <a:stretch>
            <a:fillRect/>
          </a:stretch>
        </p:blipFill>
        <p:spPr>
          <a:xfrm>
            <a:off x="1370940" y="2738341"/>
            <a:ext cx="9450119" cy="1381318"/>
          </a:xfrm>
          <a:prstGeom prst="rect">
            <a:avLst/>
          </a:prstGeom>
        </p:spPr>
      </p:pic>
    </p:spTree>
    <p:extLst>
      <p:ext uri="{BB962C8B-B14F-4D97-AF65-F5344CB8AC3E}">
        <p14:creationId xmlns:p14="http://schemas.microsoft.com/office/powerpoint/2010/main" val="386878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43AB4-CC6C-BC6A-878F-3D44B758B32B}"/>
              </a:ext>
            </a:extLst>
          </p:cNvPr>
          <p:cNvPicPr>
            <a:picLocks noChangeAspect="1"/>
          </p:cNvPicPr>
          <p:nvPr/>
        </p:nvPicPr>
        <p:blipFill>
          <a:blip r:embed="rId2"/>
          <a:stretch>
            <a:fillRect/>
          </a:stretch>
        </p:blipFill>
        <p:spPr>
          <a:xfrm>
            <a:off x="585018" y="730250"/>
            <a:ext cx="11021963" cy="5648960"/>
          </a:xfrm>
          <a:prstGeom prst="rect">
            <a:avLst/>
          </a:prstGeom>
        </p:spPr>
      </p:pic>
    </p:spTree>
    <p:extLst>
      <p:ext uri="{BB962C8B-B14F-4D97-AF65-F5344CB8AC3E}">
        <p14:creationId xmlns:p14="http://schemas.microsoft.com/office/powerpoint/2010/main" val="2671385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6245E-FDF6-1D68-1952-D2ED9391A920}"/>
              </a:ext>
            </a:extLst>
          </p:cNvPr>
          <p:cNvPicPr>
            <a:picLocks noChangeAspect="1"/>
          </p:cNvPicPr>
          <p:nvPr/>
        </p:nvPicPr>
        <p:blipFill>
          <a:blip r:embed="rId2"/>
          <a:stretch>
            <a:fillRect/>
          </a:stretch>
        </p:blipFill>
        <p:spPr>
          <a:xfrm>
            <a:off x="1066800" y="1016000"/>
            <a:ext cx="11648684" cy="5059680"/>
          </a:xfrm>
          <a:prstGeom prst="rect">
            <a:avLst/>
          </a:prstGeom>
        </p:spPr>
      </p:pic>
    </p:spTree>
    <p:extLst>
      <p:ext uri="{BB962C8B-B14F-4D97-AF65-F5344CB8AC3E}">
        <p14:creationId xmlns:p14="http://schemas.microsoft.com/office/powerpoint/2010/main" val="3550571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22364-027F-FD69-5367-76EDDF853142}"/>
              </a:ext>
            </a:extLst>
          </p:cNvPr>
          <p:cNvPicPr>
            <a:picLocks noChangeAspect="1"/>
          </p:cNvPicPr>
          <p:nvPr/>
        </p:nvPicPr>
        <p:blipFill>
          <a:blip r:embed="rId2"/>
          <a:stretch>
            <a:fillRect/>
          </a:stretch>
        </p:blipFill>
        <p:spPr>
          <a:xfrm>
            <a:off x="0" y="111760"/>
            <a:ext cx="9895840" cy="5113581"/>
          </a:xfrm>
          <a:prstGeom prst="rect">
            <a:avLst/>
          </a:prstGeom>
        </p:spPr>
      </p:pic>
    </p:spTree>
    <p:extLst>
      <p:ext uri="{BB962C8B-B14F-4D97-AF65-F5344CB8AC3E}">
        <p14:creationId xmlns:p14="http://schemas.microsoft.com/office/powerpoint/2010/main" val="1139729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F305-B88C-9613-5D16-9F019E197D41}"/>
              </a:ext>
            </a:extLst>
          </p:cNvPr>
          <p:cNvSpPr>
            <a:spLocks noGrp="1"/>
          </p:cNvSpPr>
          <p:nvPr>
            <p:ph type="title"/>
          </p:nvPr>
        </p:nvSpPr>
        <p:spPr/>
        <p:txBody>
          <a:bodyPr/>
          <a:lstStyle/>
          <a:p>
            <a:r>
              <a:rPr lang="en-US" dirty="0"/>
              <a:t>Source Code Management Tools</a:t>
            </a:r>
          </a:p>
        </p:txBody>
      </p:sp>
    </p:spTree>
    <p:extLst>
      <p:ext uri="{BB962C8B-B14F-4D97-AF65-F5344CB8AC3E}">
        <p14:creationId xmlns:p14="http://schemas.microsoft.com/office/powerpoint/2010/main" val="52650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ED7EA-891D-EE41-7248-CF02863F1E9F}"/>
              </a:ext>
            </a:extLst>
          </p:cNvPr>
          <p:cNvPicPr>
            <a:picLocks noChangeAspect="1"/>
          </p:cNvPicPr>
          <p:nvPr/>
        </p:nvPicPr>
        <p:blipFill>
          <a:blip r:embed="rId2"/>
          <a:stretch>
            <a:fillRect/>
          </a:stretch>
        </p:blipFill>
        <p:spPr>
          <a:xfrm>
            <a:off x="846992" y="432969"/>
            <a:ext cx="10498015" cy="5992061"/>
          </a:xfrm>
          <a:prstGeom prst="rect">
            <a:avLst/>
          </a:prstGeom>
        </p:spPr>
      </p:pic>
    </p:spTree>
    <p:extLst>
      <p:ext uri="{BB962C8B-B14F-4D97-AF65-F5344CB8AC3E}">
        <p14:creationId xmlns:p14="http://schemas.microsoft.com/office/powerpoint/2010/main" val="34446823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AE9D-EDE2-6BA4-BBF3-2CEA18995356}"/>
              </a:ext>
            </a:extLst>
          </p:cNvPr>
          <p:cNvSpPr>
            <a:spLocks noGrp="1"/>
          </p:cNvSpPr>
          <p:nvPr>
            <p:ph type="title"/>
          </p:nvPr>
        </p:nvSpPr>
        <p:spPr/>
        <p:txBody>
          <a:bodyPr/>
          <a:lstStyle/>
          <a:p>
            <a:r>
              <a:rPr lang="en-US" dirty="0"/>
              <a:t>Popular SCM Tools</a:t>
            </a:r>
          </a:p>
        </p:txBody>
      </p:sp>
      <p:sp>
        <p:nvSpPr>
          <p:cNvPr id="3" name="Content Placeholder 2">
            <a:extLst>
              <a:ext uri="{FF2B5EF4-FFF2-40B4-BE49-F238E27FC236}">
                <a16:creationId xmlns:a16="http://schemas.microsoft.com/office/drawing/2014/main" id="{70B0C70A-57ED-DB70-C529-C6CE6B955C05}"/>
              </a:ext>
            </a:extLst>
          </p:cNvPr>
          <p:cNvSpPr>
            <a:spLocks noGrp="1"/>
          </p:cNvSpPr>
          <p:nvPr>
            <p:ph sz="half" idx="1"/>
          </p:nvPr>
        </p:nvSpPr>
        <p:spPr/>
        <p:txBody>
          <a:bodyPr/>
          <a:lstStyle/>
          <a:p>
            <a:r>
              <a:rPr lang="en-US" dirty="0"/>
              <a:t>Git and </a:t>
            </a:r>
            <a:r>
              <a:rPr lang="en-US" dirty="0" err="1"/>
              <a:t>Github</a:t>
            </a:r>
            <a:endParaRPr lang="en-US" dirty="0"/>
          </a:p>
          <a:p>
            <a:r>
              <a:rPr lang="en-US" dirty="0"/>
              <a:t>Gitlab</a:t>
            </a:r>
          </a:p>
          <a:p>
            <a:r>
              <a:rPr lang="en-US" dirty="0"/>
              <a:t>SVN</a:t>
            </a:r>
          </a:p>
          <a:p>
            <a:r>
              <a:rPr lang="en-US" dirty="0"/>
              <a:t>Bitbucket </a:t>
            </a:r>
            <a:r>
              <a:rPr lang="en-US" dirty="0" err="1"/>
              <a:t>etc</a:t>
            </a:r>
            <a:r>
              <a:rPr lang="en-US" dirty="0"/>
              <a:t>…</a:t>
            </a:r>
          </a:p>
        </p:txBody>
      </p:sp>
      <p:sp>
        <p:nvSpPr>
          <p:cNvPr id="4" name="Content Placeholder 3">
            <a:extLst>
              <a:ext uri="{FF2B5EF4-FFF2-40B4-BE49-F238E27FC236}">
                <a16:creationId xmlns:a16="http://schemas.microsoft.com/office/drawing/2014/main" id="{69097529-AF95-7042-862E-408FFBCDB1C9}"/>
              </a:ext>
            </a:extLst>
          </p:cNvPr>
          <p:cNvSpPr>
            <a:spLocks noGrp="1"/>
          </p:cNvSpPr>
          <p:nvPr>
            <p:ph sz="half" idx="2"/>
          </p:nvPr>
        </p:nvSpPr>
        <p:spPr/>
        <p:txBody>
          <a:bodyPr/>
          <a:lstStyle/>
          <a:p>
            <a:r>
              <a:rPr lang="en-US" dirty="0"/>
              <a:t>Most of the companies are using Git and </a:t>
            </a:r>
            <a:r>
              <a:rPr lang="en-US" dirty="0" err="1"/>
              <a:t>Github</a:t>
            </a:r>
            <a:r>
              <a:rPr lang="en-US" dirty="0"/>
              <a:t>.</a:t>
            </a:r>
          </a:p>
        </p:txBody>
      </p:sp>
    </p:spTree>
    <p:extLst>
      <p:ext uri="{BB962C8B-B14F-4D97-AF65-F5344CB8AC3E}">
        <p14:creationId xmlns:p14="http://schemas.microsoft.com/office/powerpoint/2010/main" val="35098643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2C0A-2D30-AB8F-46FE-FFCC7CBF0FBC}"/>
              </a:ext>
            </a:extLst>
          </p:cNvPr>
          <p:cNvSpPr>
            <a:spLocks noGrp="1"/>
          </p:cNvSpPr>
          <p:nvPr>
            <p:ph type="title"/>
          </p:nvPr>
        </p:nvSpPr>
        <p:spPr/>
        <p:txBody>
          <a:bodyPr>
            <a:normAutofit fontScale="90000"/>
          </a:bodyPr>
          <a:lstStyle/>
          <a:p>
            <a:r>
              <a:rPr lang="en-US" dirty="0"/>
              <a:t>Git and GitHub</a:t>
            </a:r>
            <a:br>
              <a:rPr lang="en-US" dirty="0"/>
            </a:br>
            <a:r>
              <a:rPr lang="en-US" dirty="0" err="1"/>
              <a:t>PreRequisites</a:t>
            </a:r>
            <a:r>
              <a:rPr lang="en-US" dirty="0"/>
              <a:t> (</a:t>
            </a:r>
            <a:r>
              <a:rPr lang="en-US" dirty="0" err="1"/>
              <a:t>github</a:t>
            </a:r>
            <a:r>
              <a:rPr lang="en-US" dirty="0"/>
              <a:t> </a:t>
            </a:r>
            <a:r>
              <a:rPr lang="en-US" dirty="0" err="1"/>
              <a:t>userid</a:t>
            </a:r>
            <a:r>
              <a:rPr lang="en-US" dirty="0"/>
              <a:t> and </a:t>
            </a:r>
            <a:r>
              <a:rPr lang="en-US" dirty="0" err="1"/>
              <a:t>gitbash</a:t>
            </a:r>
            <a:r>
              <a:rPr lang="en-US" dirty="0"/>
              <a:t>)</a:t>
            </a:r>
            <a:br>
              <a:rPr lang="en-US" dirty="0"/>
            </a:br>
            <a:endParaRPr lang="en-US" dirty="0"/>
          </a:p>
        </p:txBody>
      </p:sp>
      <p:sp>
        <p:nvSpPr>
          <p:cNvPr id="3" name="Content Placeholder 2">
            <a:extLst>
              <a:ext uri="{FF2B5EF4-FFF2-40B4-BE49-F238E27FC236}">
                <a16:creationId xmlns:a16="http://schemas.microsoft.com/office/drawing/2014/main" id="{78724948-51EA-2F06-9464-B9ACC9A064A2}"/>
              </a:ext>
            </a:extLst>
          </p:cNvPr>
          <p:cNvSpPr>
            <a:spLocks noGrp="1"/>
          </p:cNvSpPr>
          <p:nvPr>
            <p:ph idx="1"/>
          </p:nvPr>
        </p:nvSpPr>
        <p:spPr>
          <a:xfrm>
            <a:off x="677334" y="1571625"/>
            <a:ext cx="9990666" cy="5286375"/>
          </a:xfrm>
        </p:spPr>
        <p:txBody>
          <a:bodyPr>
            <a:normAutofit fontScale="92500" lnSpcReduction="20000"/>
          </a:bodyPr>
          <a:lstStyle/>
          <a:p>
            <a:pPr marL="342900" marR="0" lvl="0" indent="-342900">
              <a:lnSpc>
                <a:spcPct val="107000"/>
              </a:lnSpc>
              <a:spcBef>
                <a:spcPts val="0"/>
              </a:spcBef>
              <a:spcAft>
                <a:spcPts val="0"/>
              </a:spcAft>
              <a:tabLst>
                <a:tab pos="457200" algn="l"/>
              </a:tabLst>
            </a:pPr>
            <a:endParaRPr lang="en-US" sz="1800" kern="0" dirty="0">
              <a:solidFill>
                <a:srgbClr val="000000"/>
              </a:solidFill>
              <a:effectLst/>
              <a:latin typeface="-apple-system"/>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Open your web browser and go to the GitHub website: </a:t>
            </a:r>
            <a:r>
              <a:rPr lang="en-US" sz="1800" u="sng" kern="0" dirty="0">
                <a:solidFill>
                  <a:srgbClr val="0000FF"/>
                </a:solidFill>
                <a:effectLst/>
                <a:latin typeface="-apple-system"/>
                <a:ea typeface="Times New Roman" panose="02020603050405020304" pitchFamily="18" charset="0"/>
                <a:cs typeface="Times New Roman" panose="02020603050405020304" pitchFamily="18" charset="0"/>
                <a:hlinkClick r:id="rId2"/>
              </a:rPr>
              <a:t>https://github.com</a:t>
            </a: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On the GitHub homepage, click on the "Sign up" button located in the upper-right corner.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You will be presented with two options: "Sign up for GitHub" or "Sign up with Google." Choose the option that suits you best.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If you selected "Sign up for GitHub," you will be prompted to enter your desired username, email address, and password. Choose a username that is unique and reflects your identity or the purpose of your account.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If you selected "Sign up with Google," you will be asked to sign in to your Google account, and GitHub will use the associated email address for your account.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After entering your username, email address, and password, click on the "Create account" button.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GitHub may ask you to verify your email address. Check your email inbox for a verification message from GitHub and follow the instructions provided to verify your email.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Once your email is verified, you will be directed to a page where you can choose your personal plan. GitHub offers both free and paid plans, depending on your needs. Choose the plan that suits you best and click on the "Continue" button.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Next, GitHub will ask you a few optional questions about your experience with programming and your intended use of GitHub. You can choose to answer these questions or skip them by clicking on the "Skip this step" link at the bottom of the page.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kern="0" dirty="0">
                <a:solidFill>
                  <a:srgbClr val="000000"/>
                </a:solidFill>
                <a:effectLst/>
                <a:latin typeface="-apple-system"/>
                <a:ea typeface="Times New Roman" panose="02020603050405020304" pitchFamily="18" charset="0"/>
                <a:cs typeface="Times New Roman" panose="02020603050405020304" pitchFamily="18" charset="0"/>
              </a:rPr>
              <a:t>Congratulations! You have successfully created your GitHub user ID. You can now explore GitHub, create repositories, contribute to projects, and collaborate with other developers.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78869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EACEBD0-0C67-D761-B934-B6DEB6ABD8DE}"/>
              </a:ext>
            </a:extLst>
          </p:cNvPr>
          <p:cNvPicPr>
            <a:picLocks noChangeAspect="1"/>
          </p:cNvPicPr>
          <p:nvPr/>
        </p:nvPicPr>
        <p:blipFill>
          <a:blip r:embed="rId2"/>
          <a:stretch>
            <a:fillRect/>
          </a:stretch>
        </p:blipFill>
        <p:spPr>
          <a:xfrm>
            <a:off x="2453775" y="1131994"/>
            <a:ext cx="7286327" cy="4590386"/>
          </a:xfrm>
          <a:prstGeom prst="rect">
            <a:avLst/>
          </a:prstGeom>
        </p:spPr>
      </p:pic>
    </p:spTree>
    <p:extLst>
      <p:ext uri="{BB962C8B-B14F-4D97-AF65-F5344CB8AC3E}">
        <p14:creationId xmlns:p14="http://schemas.microsoft.com/office/powerpoint/2010/main" val="37631541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AE7F-D06C-1DCA-C728-4CE1BEB90CF3}"/>
              </a:ext>
            </a:extLst>
          </p:cNvPr>
          <p:cNvSpPr>
            <a:spLocks noGrp="1"/>
          </p:cNvSpPr>
          <p:nvPr>
            <p:ph type="title"/>
          </p:nvPr>
        </p:nvSpPr>
        <p:spPr/>
        <p:txBody>
          <a:bodyPr/>
          <a:lstStyle/>
          <a:p>
            <a:r>
              <a:rPr lang="en-US" dirty="0"/>
              <a:t>stages in git</a:t>
            </a:r>
          </a:p>
        </p:txBody>
      </p:sp>
      <p:pic>
        <p:nvPicPr>
          <p:cNvPr id="4" name="Picture 3">
            <a:extLst>
              <a:ext uri="{FF2B5EF4-FFF2-40B4-BE49-F238E27FC236}">
                <a16:creationId xmlns:a16="http://schemas.microsoft.com/office/drawing/2014/main" id="{2AC79791-B097-A899-CFDD-28704A0E597C}"/>
              </a:ext>
            </a:extLst>
          </p:cNvPr>
          <p:cNvPicPr>
            <a:picLocks noChangeAspect="1"/>
          </p:cNvPicPr>
          <p:nvPr/>
        </p:nvPicPr>
        <p:blipFill>
          <a:blip r:embed="rId2"/>
          <a:stretch>
            <a:fillRect/>
          </a:stretch>
        </p:blipFill>
        <p:spPr>
          <a:xfrm>
            <a:off x="677335" y="1625600"/>
            <a:ext cx="9208346" cy="4837536"/>
          </a:xfrm>
          <a:prstGeom prst="rect">
            <a:avLst/>
          </a:prstGeom>
        </p:spPr>
      </p:pic>
    </p:spTree>
    <p:extLst>
      <p:ext uri="{BB962C8B-B14F-4D97-AF65-F5344CB8AC3E}">
        <p14:creationId xmlns:p14="http://schemas.microsoft.com/office/powerpoint/2010/main" val="5297537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27A712-E0CD-C877-DA60-F76175493F40}"/>
              </a:ext>
            </a:extLst>
          </p:cNvPr>
          <p:cNvPicPr>
            <a:picLocks noChangeAspect="1"/>
          </p:cNvPicPr>
          <p:nvPr/>
        </p:nvPicPr>
        <p:blipFill>
          <a:blip r:embed="rId2"/>
          <a:stretch>
            <a:fillRect/>
          </a:stretch>
        </p:blipFill>
        <p:spPr>
          <a:xfrm>
            <a:off x="925746" y="863600"/>
            <a:ext cx="10168974" cy="5514340"/>
          </a:xfrm>
          <a:prstGeom prst="rect">
            <a:avLst/>
          </a:prstGeom>
        </p:spPr>
      </p:pic>
    </p:spTree>
    <p:extLst>
      <p:ext uri="{BB962C8B-B14F-4D97-AF65-F5344CB8AC3E}">
        <p14:creationId xmlns:p14="http://schemas.microsoft.com/office/powerpoint/2010/main" val="40533680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C3C205-3454-9FD8-F5EE-8B7E686BFBB2}"/>
              </a:ext>
            </a:extLst>
          </p:cNvPr>
          <p:cNvPicPr>
            <a:picLocks noChangeAspect="1"/>
          </p:cNvPicPr>
          <p:nvPr/>
        </p:nvPicPr>
        <p:blipFill>
          <a:blip r:embed="rId2"/>
          <a:stretch>
            <a:fillRect/>
          </a:stretch>
        </p:blipFill>
        <p:spPr>
          <a:xfrm>
            <a:off x="1126309" y="1026160"/>
            <a:ext cx="9941259" cy="4744720"/>
          </a:xfrm>
          <a:prstGeom prst="rect">
            <a:avLst/>
          </a:prstGeom>
        </p:spPr>
      </p:pic>
    </p:spTree>
    <p:extLst>
      <p:ext uri="{BB962C8B-B14F-4D97-AF65-F5344CB8AC3E}">
        <p14:creationId xmlns:p14="http://schemas.microsoft.com/office/powerpoint/2010/main" val="4277896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50A3FA1-6854-33FE-C24B-D9AB93E24086}"/>
              </a:ext>
            </a:extLst>
          </p:cNvPr>
          <p:cNvPicPr>
            <a:picLocks noChangeAspect="1"/>
          </p:cNvPicPr>
          <p:nvPr/>
        </p:nvPicPr>
        <p:blipFill>
          <a:blip r:embed="rId2"/>
          <a:stretch>
            <a:fillRect/>
          </a:stretch>
        </p:blipFill>
        <p:spPr>
          <a:xfrm>
            <a:off x="1126309" y="873760"/>
            <a:ext cx="9941259" cy="4541679"/>
          </a:xfrm>
          <a:prstGeom prst="rect">
            <a:avLst/>
          </a:prstGeom>
        </p:spPr>
      </p:pic>
    </p:spTree>
    <p:extLst>
      <p:ext uri="{BB962C8B-B14F-4D97-AF65-F5344CB8AC3E}">
        <p14:creationId xmlns:p14="http://schemas.microsoft.com/office/powerpoint/2010/main" val="3766347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C90016-9964-A6D0-2697-235AB5401B7F}"/>
              </a:ext>
            </a:extLst>
          </p:cNvPr>
          <p:cNvPicPr>
            <a:picLocks noChangeAspect="1"/>
          </p:cNvPicPr>
          <p:nvPr/>
        </p:nvPicPr>
        <p:blipFill>
          <a:blip r:embed="rId2"/>
          <a:stretch>
            <a:fillRect/>
          </a:stretch>
        </p:blipFill>
        <p:spPr>
          <a:xfrm>
            <a:off x="1107441" y="670560"/>
            <a:ext cx="10078720" cy="5051820"/>
          </a:xfrm>
          <a:prstGeom prst="rect">
            <a:avLst/>
          </a:prstGeom>
        </p:spPr>
      </p:pic>
      <p:pic>
        <p:nvPicPr>
          <p:cNvPr id="5" name="Picture 4">
            <a:extLst>
              <a:ext uri="{FF2B5EF4-FFF2-40B4-BE49-F238E27FC236}">
                <a16:creationId xmlns:a16="http://schemas.microsoft.com/office/drawing/2014/main" id="{CE3D1FBF-FE6B-B680-ACFC-C3A1D344CB9A}"/>
              </a:ext>
            </a:extLst>
          </p:cNvPr>
          <p:cNvPicPr>
            <a:picLocks noChangeAspect="1"/>
          </p:cNvPicPr>
          <p:nvPr/>
        </p:nvPicPr>
        <p:blipFill>
          <a:blip r:embed="rId3"/>
          <a:stretch>
            <a:fillRect/>
          </a:stretch>
        </p:blipFill>
        <p:spPr>
          <a:xfrm>
            <a:off x="1391920" y="5730847"/>
            <a:ext cx="9543906" cy="533399"/>
          </a:xfrm>
          <a:prstGeom prst="rect">
            <a:avLst/>
          </a:prstGeom>
        </p:spPr>
      </p:pic>
    </p:spTree>
    <p:extLst>
      <p:ext uri="{BB962C8B-B14F-4D97-AF65-F5344CB8AC3E}">
        <p14:creationId xmlns:p14="http://schemas.microsoft.com/office/powerpoint/2010/main" val="2468278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D48D62F-6009-C077-9798-68CA08478554}"/>
              </a:ext>
            </a:extLst>
          </p:cNvPr>
          <p:cNvPicPr>
            <a:picLocks noChangeAspect="1"/>
          </p:cNvPicPr>
          <p:nvPr/>
        </p:nvPicPr>
        <p:blipFill>
          <a:blip r:embed="rId2"/>
          <a:stretch>
            <a:fillRect/>
          </a:stretch>
        </p:blipFill>
        <p:spPr>
          <a:xfrm>
            <a:off x="1216957" y="782320"/>
            <a:ext cx="8255265" cy="5415280"/>
          </a:xfrm>
          <a:prstGeom prst="rect">
            <a:avLst/>
          </a:prstGeom>
        </p:spPr>
      </p:pic>
    </p:spTree>
    <p:extLst>
      <p:ext uri="{BB962C8B-B14F-4D97-AF65-F5344CB8AC3E}">
        <p14:creationId xmlns:p14="http://schemas.microsoft.com/office/powerpoint/2010/main" val="33640707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B0E6F13-0600-1F88-396D-8A768683830C}"/>
              </a:ext>
            </a:extLst>
          </p:cNvPr>
          <p:cNvPicPr>
            <a:picLocks noChangeAspect="1"/>
          </p:cNvPicPr>
          <p:nvPr/>
        </p:nvPicPr>
        <p:blipFill>
          <a:blip r:embed="rId2"/>
          <a:stretch>
            <a:fillRect/>
          </a:stretch>
        </p:blipFill>
        <p:spPr>
          <a:xfrm>
            <a:off x="717674" y="843280"/>
            <a:ext cx="10570085" cy="5242560"/>
          </a:xfrm>
          <a:prstGeom prst="rect">
            <a:avLst/>
          </a:prstGeom>
        </p:spPr>
      </p:pic>
    </p:spTree>
    <p:extLst>
      <p:ext uri="{BB962C8B-B14F-4D97-AF65-F5344CB8AC3E}">
        <p14:creationId xmlns:p14="http://schemas.microsoft.com/office/powerpoint/2010/main" val="38048156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24599</TotalTime>
  <Words>1135</Words>
  <Application>Microsoft Office PowerPoint</Application>
  <PresentationFormat>Widescreen</PresentationFormat>
  <Paragraphs>63</Paragraphs>
  <Slides>183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183</vt:i4>
      </vt:variant>
    </vt:vector>
  </HeadingPairs>
  <TitlesOfParts>
    <vt:vector size="192" baseType="lpstr">
      <vt:lpstr>-apple-system</vt:lpstr>
      <vt:lpstr>Arial</vt:lpstr>
      <vt:lpstr>Calibri</vt:lpstr>
      <vt:lpstr>Söhne</vt:lpstr>
      <vt:lpstr>Times New Roman</vt:lpstr>
      <vt:lpstr>Trebuchet MS</vt:lpstr>
      <vt:lpstr>Wingdings</vt:lpstr>
      <vt:lpstr>Wingdings 3</vt:lpstr>
      <vt:lpstr>Facet</vt:lpstr>
      <vt:lpstr>Course Details</vt:lpstr>
      <vt:lpstr>PowerPoint Presentation</vt:lpstr>
      <vt:lpstr>PowerPoint Presentation</vt:lpstr>
      <vt:lpstr>SDLC</vt:lpstr>
      <vt:lpstr>PowerPoint Presentation</vt:lpstr>
      <vt:lpstr>Waterfall model</vt:lpstr>
      <vt:lpstr>PowerPoint Presentation</vt:lpstr>
      <vt:lpstr>Agile or scrum Model:</vt:lpstr>
      <vt:lpstr>PowerPoint Presentation</vt:lpstr>
      <vt:lpstr>Kanban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vt:lpstr>
      <vt:lpstr>PowerPoint Presentation</vt:lpstr>
      <vt:lpstr>PowerPoint Presentation</vt:lpstr>
      <vt:lpstr>PowerPoint Presentation</vt:lpstr>
      <vt:lpstr>PowerPoint Presentation</vt:lpstr>
      <vt:lpstr>Linux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ls –li it will display inode number</vt:lpstr>
      <vt:lpstr>PowerPoint Presentation</vt:lpstr>
      <vt:lpstr>PowerPoint Presentation</vt:lpstr>
      <vt:lpstr>PowerPoint Presentation</vt:lpstr>
      <vt:lpstr>Cd: to change working directory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 Management Tools</vt:lpstr>
      <vt:lpstr>Popular SCM Tools</vt:lpstr>
      <vt:lpstr>Git and GitHub PreRequisites (github userid and gitbash) </vt:lpstr>
      <vt:lpstr>PowerPoint Presentation</vt:lpstr>
      <vt:lpstr>stages in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GitHub commands</vt:lpstr>
      <vt:lpstr>Git and GitHub commands</vt:lpstr>
      <vt:lpstr>Git and GitHub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Details</dc:title>
  <dc:creator>Bussa Ramanjaneyulu</dc:creator>
  <cp:lastModifiedBy>Asus</cp:lastModifiedBy>
  <cp:revision>27</cp:revision>
  <dcterms:created xsi:type="dcterms:W3CDTF">2023-06-08T00:04:57Z</dcterms:created>
  <dcterms:modified xsi:type="dcterms:W3CDTF">2023-10-17T10:32:57Z</dcterms:modified>
</cp:coreProperties>
</file>